
<file path=[Content_Types].xml><?xml version="1.0" encoding="utf-8"?>
<Types xmlns="http://schemas.openxmlformats.org/package/2006/content-types">
  <Default Extension="jpeg" ContentType="image/jpeg"/>
  <Default Extension="jpg" ContentType="image/jpeg"/>
  <Default Extension="png" ContentType="image/png"/>
  <Default Extension="png&amp;ehk=QYMcx8J9y5dmWD" ContentType="image/png"/>
  <Default Extension="PNG&amp;ehk=tDIhrwXsen1MRUmeSs3"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84"/>
  </p:notesMasterIdLst>
  <p:handoutMasterIdLst>
    <p:handoutMasterId r:id="rId85"/>
  </p:handoutMasterIdLst>
  <p:sldIdLst>
    <p:sldId id="260" r:id="rId5"/>
    <p:sldId id="1464" r:id="rId6"/>
    <p:sldId id="1455" r:id="rId7"/>
    <p:sldId id="1589" r:id="rId8"/>
    <p:sldId id="1383" r:id="rId9"/>
    <p:sldId id="1465" r:id="rId10"/>
    <p:sldId id="1602" r:id="rId11"/>
    <p:sldId id="1474" r:id="rId12"/>
    <p:sldId id="1420" r:id="rId13"/>
    <p:sldId id="1432" r:id="rId14"/>
    <p:sldId id="1473" r:id="rId15"/>
    <p:sldId id="1466" r:id="rId16"/>
    <p:sldId id="1468" r:id="rId17"/>
    <p:sldId id="1469" r:id="rId18"/>
    <p:sldId id="1470" r:id="rId19"/>
    <p:sldId id="1471" r:id="rId20"/>
    <p:sldId id="1472" r:id="rId21"/>
    <p:sldId id="1577" r:id="rId22"/>
    <p:sldId id="1578" r:id="rId23"/>
    <p:sldId id="1475" r:id="rId24"/>
    <p:sldId id="1476" r:id="rId25"/>
    <p:sldId id="1477" r:id="rId26"/>
    <p:sldId id="1478" r:id="rId27"/>
    <p:sldId id="1479" r:id="rId28"/>
    <p:sldId id="1429" r:id="rId29"/>
    <p:sldId id="1579" r:id="rId30"/>
    <p:sldId id="1485" r:id="rId31"/>
    <p:sldId id="1486" r:id="rId32"/>
    <p:sldId id="1487" r:id="rId33"/>
    <p:sldId id="1488" r:id="rId34"/>
    <p:sldId id="1489" r:id="rId35"/>
    <p:sldId id="1423" r:id="rId36"/>
    <p:sldId id="1490" r:id="rId37"/>
    <p:sldId id="1491" r:id="rId38"/>
    <p:sldId id="1492" r:id="rId39"/>
    <p:sldId id="1493" r:id="rId40"/>
    <p:sldId id="1494" r:id="rId41"/>
    <p:sldId id="1495" r:id="rId42"/>
    <p:sldId id="1496" r:id="rId43"/>
    <p:sldId id="1497" r:id="rId44"/>
    <p:sldId id="1580" r:id="rId45"/>
    <p:sldId id="1427" r:id="rId46"/>
    <p:sldId id="1498" r:id="rId47"/>
    <p:sldId id="1499" r:id="rId48"/>
    <p:sldId id="1500" r:id="rId49"/>
    <p:sldId id="1501" r:id="rId50"/>
    <p:sldId id="1502" r:id="rId51"/>
    <p:sldId id="1503" r:id="rId52"/>
    <p:sldId id="1603" r:id="rId53"/>
    <p:sldId id="1591" r:id="rId54"/>
    <p:sldId id="1582" r:id="rId55"/>
    <p:sldId id="1592" r:id="rId56"/>
    <p:sldId id="1557" r:id="rId57"/>
    <p:sldId id="1590" r:id="rId58"/>
    <p:sldId id="1521" r:id="rId59"/>
    <p:sldId id="1522" r:id="rId60"/>
    <p:sldId id="1523" r:id="rId61"/>
    <p:sldId id="1524" r:id="rId62"/>
    <p:sldId id="1428" r:id="rId63"/>
    <p:sldId id="1605" r:id="rId64"/>
    <p:sldId id="1609" r:id="rId65"/>
    <p:sldId id="1606" r:id="rId66"/>
    <p:sldId id="1607" r:id="rId67"/>
    <p:sldId id="1608" r:id="rId68"/>
    <p:sldId id="1604" r:id="rId69"/>
    <p:sldId id="1434" r:id="rId70"/>
    <p:sldId id="1433" r:id="rId71"/>
    <p:sldId id="1410" r:id="rId72"/>
    <p:sldId id="1435" r:id="rId73"/>
    <p:sldId id="1600" r:id="rId74"/>
    <p:sldId id="1601" r:id="rId75"/>
    <p:sldId id="1438" r:id="rId76"/>
    <p:sldId id="1610" r:id="rId77"/>
    <p:sldId id="1611" r:id="rId78"/>
    <p:sldId id="1612" r:id="rId79"/>
    <p:sldId id="1613" r:id="rId80"/>
    <p:sldId id="1512" r:id="rId81"/>
    <p:sldId id="1511" r:id="rId82"/>
    <p:sldId id="261" r:id="rId8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87BE90E-5EFF-4B02-A2FE-A0D45AD1544B}">
          <p14:sldIdLst>
            <p14:sldId id="260"/>
            <p14:sldId id="1464"/>
            <p14:sldId id="1455"/>
            <p14:sldId id="1589"/>
            <p14:sldId id="1383"/>
            <p14:sldId id="1465"/>
            <p14:sldId id="1602"/>
            <p14:sldId id="1474"/>
            <p14:sldId id="1420"/>
            <p14:sldId id="1432"/>
            <p14:sldId id="1473"/>
            <p14:sldId id="1466"/>
            <p14:sldId id="1468"/>
            <p14:sldId id="1469"/>
            <p14:sldId id="1470"/>
            <p14:sldId id="1471"/>
            <p14:sldId id="1472"/>
            <p14:sldId id="1577"/>
            <p14:sldId id="1578"/>
            <p14:sldId id="1475"/>
            <p14:sldId id="1476"/>
            <p14:sldId id="1477"/>
            <p14:sldId id="1478"/>
            <p14:sldId id="1479"/>
            <p14:sldId id="1429"/>
            <p14:sldId id="1579"/>
            <p14:sldId id="1485"/>
            <p14:sldId id="1486"/>
            <p14:sldId id="1487"/>
            <p14:sldId id="1488"/>
            <p14:sldId id="1489"/>
            <p14:sldId id="1423"/>
            <p14:sldId id="1490"/>
            <p14:sldId id="1491"/>
            <p14:sldId id="1492"/>
            <p14:sldId id="1493"/>
            <p14:sldId id="1494"/>
            <p14:sldId id="1495"/>
            <p14:sldId id="1496"/>
            <p14:sldId id="1497"/>
            <p14:sldId id="1580"/>
            <p14:sldId id="1427"/>
            <p14:sldId id="1498"/>
            <p14:sldId id="1499"/>
            <p14:sldId id="1500"/>
            <p14:sldId id="1501"/>
            <p14:sldId id="1502"/>
            <p14:sldId id="1503"/>
            <p14:sldId id="1603"/>
            <p14:sldId id="1591"/>
            <p14:sldId id="1582"/>
            <p14:sldId id="1592"/>
            <p14:sldId id="1557"/>
            <p14:sldId id="1590"/>
            <p14:sldId id="1521"/>
            <p14:sldId id="1522"/>
            <p14:sldId id="1523"/>
            <p14:sldId id="1524"/>
            <p14:sldId id="1428"/>
            <p14:sldId id="1605"/>
            <p14:sldId id="1609"/>
            <p14:sldId id="1606"/>
            <p14:sldId id="1607"/>
            <p14:sldId id="1608"/>
            <p14:sldId id="1604"/>
            <p14:sldId id="1434"/>
            <p14:sldId id="1433"/>
            <p14:sldId id="1410"/>
            <p14:sldId id="1435"/>
            <p14:sldId id="1600"/>
            <p14:sldId id="1601"/>
            <p14:sldId id="1438"/>
            <p14:sldId id="1610"/>
            <p14:sldId id="1611"/>
            <p14:sldId id="1612"/>
            <p14:sldId id="1613"/>
            <p14:sldId id="1512"/>
            <p14:sldId id="1511"/>
            <p14:sldId id="261"/>
          </p14:sldIdLst>
        </p14:section>
        <p14:section name="Sympraxis brand guidelines" id="{CA063C25-75BB-47E0-BB19-EB8870848F5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82581"/>
    <a:srgbClr val="9ACE1D"/>
    <a:srgbClr val="732A6B"/>
    <a:srgbClr val="4B2579"/>
    <a:srgbClr val="9CCF2A"/>
    <a:srgbClr val="332F81"/>
    <a:srgbClr val="A3A437"/>
    <a:srgbClr val="000000"/>
    <a:srgbClr val="FFFFFF"/>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63A104-54C2-624B-9E96-BB03262EEE6F}" v="307" dt="2020-08-22T20:18:06.6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840" autoAdjust="0"/>
    <p:restoredTop sz="69252" autoAdjust="0"/>
  </p:normalViewPr>
  <p:slideViewPr>
    <p:cSldViewPr>
      <p:cViewPr varScale="1">
        <p:scale>
          <a:sx n="85" d="100"/>
          <a:sy n="85" d="100"/>
        </p:scale>
        <p:origin x="1216" y="16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1122"/>
    </p:cViewPr>
  </p:sorterViewPr>
  <p:notesViewPr>
    <p:cSldViewPr showGuides="1">
      <p:cViewPr varScale="1">
        <p:scale>
          <a:sx n="134" d="100"/>
          <a:sy n="134" d="100"/>
        </p:scale>
        <p:origin x="2256"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notesMaster" Target="notesMasters/notesMaster1.xml"/><Relationship Id="rId89"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tableStyles" Target="tableStyle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viewProps" Target="viewProps.xml"/><Relationship Id="rId9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E3C500-F906-524D-B980-2D477A86DC10}" type="doc">
      <dgm:prSet loTypeId="urn:microsoft.com/office/officeart/2005/8/layout/cycle2" loCatId="" qsTypeId="urn:microsoft.com/office/officeart/2005/8/quickstyle/simple1" qsCatId="simple" csTypeId="urn:microsoft.com/office/officeart/2005/8/colors/accent1_2" csCatId="accent1" phldr="1"/>
      <dgm:spPr/>
      <dgm:t>
        <a:bodyPr/>
        <a:lstStyle/>
        <a:p>
          <a:endParaRPr lang="en-US"/>
        </a:p>
      </dgm:t>
    </dgm:pt>
    <dgm:pt modelId="{0F0E8AE4-0376-7D47-AACB-92AB9C70AEDC}">
      <dgm:prSet phldrT="[Text]"/>
      <dgm:spPr>
        <a:solidFill>
          <a:srgbClr val="482581">
            <a:alpha val="88000"/>
          </a:srgbClr>
        </a:solidFill>
      </dgm:spPr>
      <dgm:t>
        <a:bodyPr/>
        <a:lstStyle/>
        <a:p>
          <a:r>
            <a:rPr lang="en-US" dirty="0"/>
            <a:t>Need Change to Navigation</a:t>
          </a:r>
        </a:p>
      </dgm:t>
    </dgm:pt>
    <dgm:pt modelId="{C79E3EC6-6521-214A-B7DB-A3C96D73CE13}" type="parTrans" cxnId="{EFED61C1-D98F-4141-A4C8-2CCD808B7EC5}">
      <dgm:prSet/>
      <dgm:spPr/>
      <dgm:t>
        <a:bodyPr/>
        <a:lstStyle/>
        <a:p>
          <a:endParaRPr lang="en-US"/>
        </a:p>
      </dgm:t>
    </dgm:pt>
    <dgm:pt modelId="{9B850005-5A5C-DE44-BFDC-D535527684F8}" type="sibTrans" cxnId="{EFED61C1-D98F-4141-A4C8-2CCD808B7EC5}">
      <dgm:prSet/>
      <dgm:spPr/>
      <dgm:t>
        <a:bodyPr/>
        <a:lstStyle/>
        <a:p>
          <a:endParaRPr lang="en-US"/>
        </a:p>
      </dgm:t>
    </dgm:pt>
    <dgm:pt modelId="{B3D3AC0A-C20D-7B4A-A273-189C97F977C4}">
      <dgm:prSet phldrT="[Text]"/>
      <dgm:spPr>
        <a:solidFill>
          <a:srgbClr val="482581">
            <a:alpha val="88000"/>
          </a:srgbClr>
        </a:solidFill>
      </dgm:spPr>
      <dgm:t>
        <a:bodyPr/>
        <a:lstStyle/>
        <a:p>
          <a:r>
            <a:rPr lang="en-US" dirty="0"/>
            <a:t>Call Developer or Open Support Ticket</a:t>
          </a:r>
        </a:p>
      </dgm:t>
    </dgm:pt>
    <dgm:pt modelId="{BAAA64DC-99E7-9D4B-80FF-EAFF03BFE8E6}" type="parTrans" cxnId="{36C49DC8-DB18-7B4E-B5D1-BA2C70A2525A}">
      <dgm:prSet/>
      <dgm:spPr/>
      <dgm:t>
        <a:bodyPr/>
        <a:lstStyle/>
        <a:p>
          <a:endParaRPr lang="en-US"/>
        </a:p>
      </dgm:t>
    </dgm:pt>
    <dgm:pt modelId="{1BC69954-D843-DC4F-BBF2-E9F3AA1FA315}" type="sibTrans" cxnId="{36C49DC8-DB18-7B4E-B5D1-BA2C70A2525A}">
      <dgm:prSet/>
      <dgm:spPr/>
      <dgm:t>
        <a:bodyPr/>
        <a:lstStyle/>
        <a:p>
          <a:endParaRPr lang="en-US"/>
        </a:p>
      </dgm:t>
    </dgm:pt>
    <dgm:pt modelId="{051AA3EE-BD36-874C-8E84-5E9CB19EE046}">
      <dgm:prSet phldrT="[Text]"/>
      <dgm:spPr>
        <a:solidFill>
          <a:srgbClr val="482581">
            <a:alpha val="88000"/>
          </a:srgbClr>
        </a:solidFill>
      </dgm:spPr>
      <dgm:t>
        <a:bodyPr/>
        <a:lstStyle/>
        <a:p>
          <a:r>
            <a:rPr lang="en-US" dirty="0"/>
            <a:t>Wait for developer to have time</a:t>
          </a:r>
        </a:p>
      </dgm:t>
    </dgm:pt>
    <dgm:pt modelId="{874D2352-8A34-3144-8077-31BEBF59B05E}" type="parTrans" cxnId="{9FD1F2A6-29E2-DF4C-9F6C-956E1043A434}">
      <dgm:prSet/>
      <dgm:spPr/>
      <dgm:t>
        <a:bodyPr/>
        <a:lstStyle/>
        <a:p>
          <a:endParaRPr lang="en-US"/>
        </a:p>
      </dgm:t>
    </dgm:pt>
    <dgm:pt modelId="{FF4478CD-7F10-DE43-AC7B-748B6AF7690B}" type="sibTrans" cxnId="{9FD1F2A6-29E2-DF4C-9F6C-956E1043A434}">
      <dgm:prSet/>
      <dgm:spPr/>
      <dgm:t>
        <a:bodyPr/>
        <a:lstStyle/>
        <a:p>
          <a:endParaRPr lang="en-US"/>
        </a:p>
      </dgm:t>
    </dgm:pt>
    <dgm:pt modelId="{B6C1E8C7-6152-E740-B591-3434E52FA9A1}">
      <dgm:prSet phldrT="[Text]"/>
      <dgm:spPr>
        <a:solidFill>
          <a:srgbClr val="482581">
            <a:alpha val="88000"/>
          </a:srgbClr>
        </a:solidFill>
      </dgm:spPr>
      <dgm:t>
        <a:bodyPr/>
        <a:lstStyle/>
        <a:p>
          <a:r>
            <a:rPr lang="en-US" dirty="0"/>
            <a:t>Developer makes change</a:t>
          </a:r>
        </a:p>
      </dgm:t>
    </dgm:pt>
    <dgm:pt modelId="{198EF344-C94D-664A-957E-F8746D305DFB}" type="parTrans" cxnId="{F04E7740-E5E0-A343-9A92-8F5FE3072B3A}">
      <dgm:prSet/>
      <dgm:spPr/>
      <dgm:t>
        <a:bodyPr/>
        <a:lstStyle/>
        <a:p>
          <a:endParaRPr lang="en-US"/>
        </a:p>
      </dgm:t>
    </dgm:pt>
    <dgm:pt modelId="{FDDA62F7-BBFF-294A-87C2-0727B79016ED}" type="sibTrans" cxnId="{F04E7740-E5E0-A343-9A92-8F5FE3072B3A}">
      <dgm:prSet/>
      <dgm:spPr/>
      <dgm:t>
        <a:bodyPr/>
        <a:lstStyle/>
        <a:p>
          <a:endParaRPr lang="en-US"/>
        </a:p>
      </dgm:t>
    </dgm:pt>
    <dgm:pt modelId="{0697069D-30BA-1D48-B433-AA3CA3AA79FF}">
      <dgm:prSet phldrT="[Text]"/>
      <dgm:spPr>
        <a:solidFill>
          <a:srgbClr val="482581">
            <a:alpha val="88000"/>
          </a:srgbClr>
        </a:solidFill>
      </dgm:spPr>
      <dgm:t>
        <a:bodyPr/>
        <a:lstStyle/>
        <a:p>
          <a:r>
            <a:rPr lang="en-US" dirty="0"/>
            <a:t>Review Change</a:t>
          </a:r>
        </a:p>
      </dgm:t>
    </dgm:pt>
    <dgm:pt modelId="{FD9EF6BC-A70A-E14C-9711-A22CE28A18F1}" type="parTrans" cxnId="{2F1BCE5F-9231-054C-92C6-202BC01546E2}">
      <dgm:prSet/>
      <dgm:spPr/>
      <dgm:t>
        <a:bodyPr/>
        <a:lstStyle/>
        <a:p>
          <a:endParaRPr lang="en-US"/>
        </a:p>
      </dgm:t>
    </dgm:pt>
    <dgm:pt modelId="{F59E54A0-2226-F44F-A46C-13618DB58DA8}" type="sibTrans" cxnId="{2F1BCE5F-9231-054C-92C6-202BC01546E2}">
      <dgm:prSet/>
      <dgm:spPr/>
      <dgm:t>
        <a:bodyPr/>
        <a:lstStyle/>
        <a:p>
          <a:endParaRPr lang="en-US"/>
        </a:p>
      </dgm:t>
    </dgm:pt>
    <dgm:pt modelId="{9817EE7B-9000-E34E-965D-8F34CCCDDFAC}">
      <dgm:prSet phldrT="[Text]"/>
      <dgm:spPr>
        <a:solidFill>
          <a:srgbClr val="482581">
            <a:alpha val="88000"/>
          </a:srgbClr>
        </a:solidFill>
      </dgm:spPr>
      <dgm:t>
        <a:bodyPr/>
        <a:lstStyle/>
        <a:p>
          <a:r>
            <a:rPr lang="en-US" dirty="0">
              <a:solidFill>
                <a:schemeClr val="bg1"/>
              </a:solidFill>
            </a:rPr>
            <a:t>Iterate on change</a:t>
          </a:r>
        </a:p>
      </dgm:t>
    </dgm:pt>
    <dgm:pt modelId="{A86A7064-231B-404B-979B-09695F4C3E4C}" type="parTrans" cxnId="{EBFC1DC6-FEB0-654A-8335-9FF7B3C207FA}">
      <dgm:prSet/>
      <dgm:spPr/>
      <dgm:t>
        <a:bodyPr/>
        <a:lstStyle/>
        <a:p>
          <a:endParaRPr lang="en-US"/>
        </a:p>
      </dgm:t>
    </dgm:pt>
    <dgm:pt modelId="{5094D20F-886B-4F47-A80D-71FA2C3CC5B3}" type="sibTrans" cxnId="{EBFC1DC6-FEB0-654A-8335-9FF7B3C207FA}">
      <dgm:prSet/>
      <dgm:spPr/>
      <dgm:t>
        <a:bodyPr/>
        <a:lstStyle/>
        <a:p>
          <a:endParaRPr lang="en-US"/>
        </a:p>
      </dgm:t>
    </dgm:pt>
    <dgm:pt modelId="{F247A8AE-050B-414D-AB15-62C3B259BCCA}">
      <dgm:prSet phldrT="[Text]"/>
      <dgm:spPr>
        <a:solidFill>
          <a:srgbClr val="482581">
            <a:alpha val="88000"/>
          </a:srgbClr>
        </a:solidFill>
      </dgm:spPr>
      <dgm:t>
        <a:bodyPr/>
        <a:lstStyle/>
        <a:p>
          <a:r>
            <a:rPr lang="en-US" dirty="0">
              <a:solidFill>
                <a:schemeClr val="bg1"/>
              </a:solidFill>
            </a:rPr>
            <a:t>Approve Change</a:t>
          </a:r>
        </a:p>
      </dgm:t>
    </dgm:pt>
    <dgm:pt modelId="{12E32835-4C13-BB48-931A-84E8457AA05F}" type="parTrans" cxnId="{2A5387A3-41BF-E046-8EE4-B017D4531F94}">
      <dgm:prSet/>
      <dgm:spPr/>
      <dgm:t>
        <a:bodyPr/>
        <a:lstStyle/>
        <a:p>
          <a:endParaRPr lang="en-US"/>
        </a:p>
      </dgm:t>
    </dgm:pt>
    <dgm:pt modelId="{57585ED5-9E8D-494D-B229-DE1182406F23}" type="sibTrans" cxnId="{2A5387A3-41BF-E046-8EE4-B017D4531F94}">
      <dgm:prSet/>
      <dgm:spPr/>
      <dgm:t>
        <a:bodyPr/>
        <a:lstStyle/>
        <a:p>
          <a:endParaRPr lang="en-US"/>
        </a:p>
      </dgm:t>
    </dgm:pt>
    <dgm:pt modelId="{FB85F588-8177-0F4D-A86B-7023B9A804CD}">
      <dgm:prSet phldrT="[Text]"/>
      <dgm:spPr>
        <a:solidFill>
          <a:srgbClr val="482581">
            <a:alpha val="88000"/>
          </a:srgbClr>
        </a:solidFill>
      </dgm:spPr>
      <dgm:t>
        <a:bodyPr/>
        <a:lstStyle/>
        <a:p>
          <a:r>
            <a:rPr lang="en-US" dirty="0"/>
            <a:t>Wait for Change Window</a:t>
          </a:r>
        </a:p>
      </dgm:t>
    </dgm:pt>
    <dgm:pt modelId="{105FB9BD-5C16-A242-8BDB-EFF599B28859}" type="parTrans" cxnId="{102D4C50-6176-EC4D-81B7-F0318109525A}">
      <dgm:prSet/>
      <dgm:spPr/>
      <dgm:t>
        <a:bodyPr/>
        <a:lstStyle/>
        <a:p>
          <a:endParaRPr lang="en-US"/>
        </a:p>
      </dgm:t>
    </dgm:pt>
    <dgm:pt modelId="{29822705-2819-A14D-9C51-AC352FB90F5F}" type="sibTrans" cxnId="{102D4C50-6176-EC4D-81B7-F0318109525A}">
      <dgm:prSet/>
      <dgm:spPr/>
      <dgm:t>
        <a:bodyPr/>
        <a:lstStyle/>
        <a:p>
          <a:endParaRPr lang="en-US"/>
        </a:p>
      </dgm:t>
    </dgm:pt>
    <dgm:pt modelId="{4377452E-7CCC-EC42-84AA-6DA0B454918B}">
      <dgm:prSet phldrT="[Text]"/>
      <dgm:spPr>
        <a:solidFill>
          <a:srgbClr val="482581">
            <a:alpha val="88000"/>
          </a:srgbClr>
        </a:solidFill>
      </dgm:spPr>
      <dgm:t>
        <a:bodyPr/>
        <a:lstStyle/>
        <a:p>
          <a:r>
            <a:rPr lang="en-US" dirty="0"/>
            <a:t>Launch Change</a:t>
          </a:r>
        </a:p>
      </dgm:t>
    </dgm:pt>
    <dgm:pt modelId="{8F11CF1D-B804-F743-8E9E-C2712F77E62A}" type="parTrans" cxnId="{69C0779A-DECF-4244-ABD1-316F586B7FF6}">
      <dgm:prSet/>
      <dgm:spPr/>
      <dgm:t>
        <a:bodyPr/>
        <a:lstStyle/>
        <a:p>
          <a:endParaRPr lang="en-US"/>
        </a:p>
      </dgm:t>
    </dgm:pt>
    <dgm:pt modelId="{6F309AC3-2C60-2240-A8D3-6DCBA253FAAE}" type="sibTrans" cxnId="{69C0779A-DECF-4244-ABD1-316F586B7FF6}">
      <dgm:prSet/>
      <dgm:spPr/>
      <dgm:t>
        <a:bodyPr/>
        <a:lstStyle/>
        <a:p>
          <a:endParaRPr lang="en-US"/>
        </a:p>
      </dgm:t>
    </dgm:pt>
    <dgm:pt modelId="{3F56B1C6-89A8-0843-98DB-62BEC917F598}" type="pres">
      <dgm:prSet presAssocID="{F2E3C500-F906-524D-B980-2D477A86DC10}" presName="cycle" presStyleCnt="0">
        <dgm:presLayoutVars>
          <dgm:dir/>
          <dgm:resizeHandles val="exact"/>
        </dgm:presLayoutVars>
      </dgm:prSet>
      <dgm:spPr/>
    </dgm:pt>
    <dgm:pt modelId="{6B4DFEE2-D0FC-4E4F-B883-25BFED7110B2}" type="pres">
      <dgm:prSet presAssocID="{0F0E8AE4-0376-7D47-AACB-92AB9C70AEDC}" presName="node" presStyleLbl="node1" presStyleIdx="0" presStyleCnt="9">
        <dgm:presLayoutVars>
          <dgm:bulletEnabled val="1"/>
        </dgm:presLayoutVars>
      </dgm:prSet>
      <dgm:spPr/>
    </dgm:pt>
    <dgm:pt modelId="{0C4270F9-0179-A94B-A459-817DB306F48B}" type="pres">
      <dgm:prSet presAssocID="{9B850005-5A5C-DE44-BFDC-D535527684F8}" presName="sibTrans" presStyleLbl="sibTrans2D1" presStyleIdx="0" presStyleCnt="9"/>
      <dgm:spPr/>
    </dgm:pt>
    <dgm:pt modelId="{8DC2615F-D9F1-EC4B-BB4B-D366E805B5AD}" type="pres">
      <dgm:prSet presAssocID="{9B850005-5A5C-DE44-BFDC-D535527684F8}" presName="connectorText" presStyleLbl="sibTrans2D1" presStyleIdx="0" presStyleCnt="9"/>
      <dgm:spPr/>
    </dgm:pt>
    <dgm:pt modelId="{1B7F93B0-DEAD-974C-B457-1470C0AD2208}" type="pres">
      <dgm:prSet presAssocID="{B3D3AC0A-C20D-7B4A-A273-189C97F977C4}" presName="node" presStyleLbl="node1" presStyleIdx="1" presStyleCnt="9">
        <dgm:presLayoutVars>
          <dgm:bulletEnabled val="1"/>
        </dgm:presLayoutVars>
      </dgm:prSet>
      <dgm:spPr/>
    </dgm:pt>
    <dgm:pt modelId="{03F35AAF-0988-9047-B602-C83D1490BD93}" type="pres">
      <dgm:prSet presAssocID="{1BC69954-D843-DC4F-BBF2-E9F3AA1FA315}" presName="sibTrans" presStyleLbl="sibTrans2D1" presStyleIdx="1" presStyleCnt="9"/>
      <dgm:spPr/>
    </dgm:pt>
    <dgm:pt modelId="{1E6987E9-63E8-914A-A542-D1828FE75629}" type="pres">
      <dgm:prSet presAssocID="{1BC69954-D843-DC4F-BBF2-E9F3AA1FA315}" presName="connectorText" presStyleLbl="sibTrans2D1" presStyleIdx="1" presStyleCnt="9"/>
      <dgm:spPr/>
    </dgm:pt>
    <dgm:pt modelId="{2EFA659C-54A4-364D-8278-961C331F8B97}" type="pres">
      <dgm:prSet presAssocID="{051AA3EE-BD36-874C-8E84-5E9CB19EE046}" presName="node" presStyleLbl="node1" presStyleIdx="2" presStyleCnt="9">
        <dgm:presLayoutVars>
          <dgm:bulletEnabled val="1"/>
        </dgm:presLayoutVars>
      </dgm:prSet>
      <dgm:spPr/>
    </dgm:pt>
    <dgm:pt modelId="{392A78C3-82CC-A444-9CC3-BB1686B6D4A7}" type="pres">
      <dgm:prSet presAssocID="{FF4478CD-7F10-DE43-AC7B-748B6AF7690B}" presName="sibTrans" presStyleLbl="sibTrans2D1" presStyleIdx="2" presStyleCnt="9"/>
      <dgm:spPr/>
    </dgm:pt>
    <dgm:pt modelId="{C361E975-6489-5745-A78D-08F652DDCC5D}" type="pres">
      <dgm:prSet presAssocID="{FF4478CD-7F10-DE43-AC7B-748B6AF7690B}" presName="connectorText" presStyleLbl="sibTrans2D1" presStyleIdx="2" presStyleCnt="9"/>
      <dgm:spPr/>
    </dgm:pt>
    <dgm:pt modelId="{54B9E82C-FF15-154F-A7ED-F390679D742C}" type="pres">
      <dgm:prSet presAssocID="{B6C1E8C7-6152-E740-B591-3434E52FA9A1}" presName="node" presStyleLbl="node1" presStyleIdx="3" presStyleCnt="9">
        <dgm:presLayoutVars>
          <dgm:bulletEnabled val="1"/>
        </dgm:presLayoutVars>
      </dgm:prSet>
      <dgm:spPr/>
    </dgm:pt>
    <dgm:pt modelId="{11A6C794-AF14-1C42-A21E-5A6B9C35932F}" type="pres">
      <dgm:prSet presAssocID="{FDDA62F7-BBFF-294A-87C2-0727B79016ED}" presName="sibTrans" presStyleLbl="sibTrans2D1" presStyleIdx="3" presStyleCnt="9"/>
      <dgm:spPr/>
    </dgm:pt>
    <dgm:pt modelId="{E4D890BB-4F64-BB43-9CBF-CBF09CF1FDE4}" type="pres">
      <dgm:prSet presAssocID="{FDDA62F7-BBFF-294A-87C2-0727B79016ED}" presName="connectorText" presStyleLbl="sibTrans2D1" presStyleIdx="3" presStyleCnt="9"/>
      <dgm:spPr/>
    </dgm:pt>
    <dgm:pt modelId="{780C6D8D-513F-A34B-AF8A-0F70B369555A}" type="pres">
      <dgm:prSet presAssocID="{0697069D-30BA-1D48-B433-AA3CA3AA79FF}" presName="node" presStyleLbl="node1" presStyleIdx="4" presStyleCnt="9">
        <dgm:presLayoutVars>
          <dgm:bulletEnabled val="1"/>
        </dgm:presLayoutVars>
      </dgm:prSet>
      <dgm:spPr/>
    </dgm:pt>
    <dgm:pt modelId="{34B676C9-2D93-4D46-867F-94DEAFB4878A}" type="pres">
      <dgm:prSet presAssocID="{F59E54A0-2226-F44F-A46C-13618DB58DA8}" presName="sibTrans" presStyleLbl="sibTrans2D1" presStyleIdx="4" presStyleCnt="9"/>
      <dgm:spPr/>
    </dgm:pt>
    <dgm:pt modelId="{E6BCC335-A7F0-0B47-8B2A-E9B7765B335B}" type="pres">
      <dgm:prSet presAssocID="{F59E54A0-2226-F44F-A46C-13618DB58DA8}" presName="connectorText" presStyleLbl="sibTrans2D1" presStyleIdx="4" presStyleCnt="9"/>
      <dgm:spPr/>
    </dgm:pt>
    <dgm:pt modelId="{70C95A61-EC92-D64B-9BA5-382DE69E3C24}" type="pres">
      <dgm:prSet presAssocID="{9817EE7B-9000-E34E-965D-8F34CCCDDFAC}" presName="node" presStyleLbl="node1" presStyleIdx="5" presStyleCnt="9">
        <dgm:presLayoutVars>
          <dgm:bulletEnabled val="1"/>
        </dgm:presLayoutVars>
      </dgm:prSet>
      <dgm:spPr/>
    </dgm:pt>
    <dgm:pt modelId="{9667C780-AA7F-E341-BE2C-DF12A9FCB743}" type="pres">
      <dgm:prSet presAssocID="{5094D20F-886B-4F47-A80D-71FA2C3CC5B3}" presName="sibTrans" presStyleLbl="sibTrans2D1" presStyleIdx="5" presStyleCnt="9"/>
      <dgm:spPr/>
    </dgm:pt>
    <dgm:pt modelId="{7337AD7B-A013-7748-828E-BC10B931A7F1}" type="pres">
      <dgm:prSet presAssocID="{5094D20F-886B-4F47-A80D-71FA2C3CC5B3}" presName="connectorText" presStyleLbl="sibTrans2D1" presStyleIdx="5" presStyleCnt="9"/>
      <dgm:spPr/>
    </dgm:pt>
    <dgm:pt modelId="{D442C8BE-3BAF-2746-9CE0-A20D21CC5DF6}" type="pres">
      <dgm:prSet presAssocID="{F247A8AE-050B-414D-AB15-62C3B259BCCA}" presName="node" presStyleLbl="node1" presStyleIdx="6" presStyleCnt="9">
        <dgm:presLayoutVars>
          <dgm:bulletEnabled val="1"/>
        </dgm:presLayoutVars>
      </dgm:prSet>
      <dgm:spPr/>
    </dgm:pt>
    <dgm:pt modelId="{02EC8C94-1FA4-394F-8F2B-4B57E9DD2624}" type="pres">
      <dgm:prSet presAssocID="{57585ED5-9E8D-494D-B229-DE1182406F23}" presName="sibTrans" presStyleLbl="sibTrans2D1" presStyleIdx="6" presStyleCnt="9"/>
      <dgm:spPr/>
    </dgm:pt>
    <dgm:pt modelId="{CC6E95B6-47A0-CB4D-B372-9D31E578C4C9}" type="pres">
      <dgm:prSet presAssocID="{57585ED5-9E8D-494D-B229-DE1182406F23}" presName="connectorText" presStyleLbl="sibTrans2D1" presStyleIdx="6" presStyleCnt="9"/>
      <dgm:spPr/>
    </dgm:pt>
    <dgm:pt modelId="{53A4D61C-D6F8-F942-A4F7-64D6CE2387DF}" type="pres">
      <dgm:prSet presAssocID="{FB85F588-8177-0F4D-A86B-7023B9A804CD}" presName="node" presStyleLbl="node1" presStyleIdx="7" presStyleCnt="9">
        <dgm:presLayoutVars>
          <dgm:bulletEnabled val="1"/>
        </dgm:presLayoutVars>
      </dgm:prSet>
      <dgm:spPr/>
    </dgm:pt>
    <dgm:pt modelId="{7B8C71CF-6DEA-774B-A1E6-80A65EB77BC4}" type="pres">
      <dgm:prSet presAssocID="{29822705-2819-A14D-9C51-AC352FB90F5F}" presName="sibTrans" presStyleLbl="sibTrans2D1" presStyleIdx="7" presStyleCnt="9"/>
      <dgm:spPr/>
    </dgm:pt>
    <dgm:pt modelId="{37931FC3-A1E6-9A41-A5AB-D67EA8B15BF7}" type="pres">
      <dgm:prSet presAssocID="{29822705-2819-A14D-9C51-AC352FB90F5F}" presName="connectorText" presStyleLbl="sibTrans2D1" presStyleIdx="7" presStyleCnt="9"/>
      <dgm:spPr/>
    </dgm:pt>
    <dgm:pt modelId="{9E4F2080-1A0B-0942-9980-BFD6AAE8A7A5}" type="pres">
      <dgm:prSet presAssocID="{4377452E-7CCC-EC42-84AA-6DA0B454918B}" presName="node" presStyleLbl="node1" presStyleIdx="8" presStyleCnt="9">
        <dgm:presLayoutVars>
          <dgm:bulletEnabled val="1"/>
        </dgm:presLayoutVars>
      </dgm:prSet>
      <dgm:spPr/>
    </dgm:pt>
    <dgm:pt modelId="{8155FD12-420E-8146-B239-DDF12AFEF7A8}" type="pres">
      <dgm:prSet presAssocID="{6F309AC3-2C60-2240-A8D3-6DCBA253FAAE}" presName="sibTrans" presStyleLbl="sibTrans2D1" presStyleIdx="8" presStyleCnt="9"/>
      <dgm:spPr/>
    </dgm:pt>
    <dgm:pt modelId="{BBFCF9AB-2750-C94C-B90A-76AE1000AFD9}" type="pres">
      <dgm:prSet presAssocID="{6F309AC3-2C60-2240-A8D3-6DCBA253FAAE}" presName="connectorText" presStyleLbl="sibTrans2D1" presStyleIdx="8" presStyleCnt="9"/>
      <dgm:spPr/>
    </dgm:pt>
  </dgm:ptLst>
  <dgm:cxnLst>
    <dgm:cxn modelId="{59316F06-4538-6748-A0FE-37ED74587048}" type="presOf" srcId="{F2E3C500-F906-524D-B980-2D477A86DC10}" destId="{3F56B1C6-89A8-0843-98DB-62BEC917F598}" srcOrd="0" destOrd="0" presId="urn:microsoft.com/office/officeart/2005/8/layout/cycle2"/>
    <dgm:cxn modelId="{2C582B0D-70F2-4A4B-AB25-39361DB6E399}" type="presOf" srcId="{5094D20F-886B-4F47-A80D-71FA2C3CC5B3}" destId="{7337AD7B-A013-7748-828E-BC10B931A7F1}" srcOrd="1" destOrd="0" presId="urn:microsoft.com/office/officeart/2005/8/layout/cycle2"/>
    <dgm:cxn modelId="{DC6B7917-18D6-FF4F-8418-77876E63872D}" type="presOf" srcId="{F247A8AE-050B-414D-AB15-62C3B259BCCA}" destId="{D442C8BE-3BAF-2746-9CE0-A20D21CC5DF6}" srcOrd="0" destOrd="0" presId="urn:microsoft.com/office/officeart/2005/8/layout/cycle2"/>
    <dgm:cxn modelId="{F3548321-B6E2-1040-8D55-CEEE30CAFAA0}" type="presOf" srcId="{6F309AC3-2C60-2240-A8D3-6DCBA253FAAE}" destId="{8155FD12-420E-8146-B239-DDF12AFEF7A8}" srcOrd="0" destOrd="0" presId="urn:microsoft.com/office/officeart/2005/8/layout/cycle2"/>
    <dgm:cxn modelId="{EE20C329-8130-3D4C-9690-3B516896932F}" type="presOf" srcId="{9817EE7B-9000-E34E-965D-8F34CCCDDFAC}" destId="{70C95A61-EC92-D64B-9BA5-382DE69E3C24}" srcOrd="0" destOrd="0" presId="urn:microsoft.com/office/officeart/2005/8/layout/cycle2"/>
    <dgm:cxn modelId="{6F50FF2E-5DCB-9746-A05B-26D2FB3BDF08}" type="presOf" srcId="{0F0E8AE4-0376-7D47-AACB-92AB9C70AEDC}" destId="{6B4DFEE2-D0FC-4E4F-B883-25BFED7110B2}" srcOrd="0" destOrd="0" presId="urn:microsoft.com/office/officeart/2005/8/layout/cycle2"/>
    <dgm:cxn modelId="{D0463B32-4A78-D04B-A7EA-526F333D68C5}" type="presOf" srcId="{F59E54A0-2226-F44F-A46C-13618DB58DA8}" destId="{34B676C9-2D93-4D46-867F-94DEAFB4878A}" srcOrd="0" destOrd="0" presId="urn:microsoft.com/office/officeart/2005/8/layout/cycle2"/>
    <dgm:cxn modelId="{0CA65D33-F8BE-9149-85FE-A70A7E87830A}" type="presOf" srcId="{F59E54A0-2226-F44F-A46C-13618DB58DA8}" destId="{E6BCC335-A7F0-0B47-8B2A-E9B7765B335B}" srcOrd="1" destOrd="0" presId="urn:microsoft.com/office/officeart/2005/8/layout/cycle2"/>
    <dgm:cxn modelId="{14998035-26EB-8445-A44E-D77FFECDEB14}" type="presOf" srcId="{9B850005-5A5C-DE44-BFDC-D535527684F8}" destId="{0C4270F9-0179-A94B-A459-817DB306F48B}" srcOrd="0" destOrd="0" presId="urn:microsoft.com/office/officeart/2005/8/layout/cycle2"/>
    <dgm:cxn modelId="{F04E7740-E5E0-A343-9A92-8F5FE3072B3A}" srcId="{F2E3C500-F906-524D-B980-2D477A86DC10}" destId="{B6C1E8C7-6152-E740-B591-3434E52FA9A1}" srcOrd="3" destOrd="0" parTransId="{198EF344-C94D-664A-957E-F8746D305DFB}" sibTransId="{FDDA62F7-BBFF-294A-87C2-0727B79016ED}"/>
    <dgm:cxn modelId="{183E9041-FBCA-DD41-8E1D-F544CC6C4A2E}" type="presOf" srcId="{FDDA62F7-BBFF-294A-87C2-0727B79016ED}" destId="{11A6C794-AF14-1C42-A21E-5A6B9C35932F}" srcOrd="0" destOrd="0" presId="urn:microsoft.com/office/officeart/2005/8/layout/cycle2"/>
    <dgm:cxn modelId="{27238B47-792A-AD42-9D68-E1069F686F15}" type="presOf" srcId="{051AA3EE-BD36-874C-8E84-5E9CB19EE046}" destId="{2EFA659C-54A4-364D-8278-961C331F8B97}" srcOrd="0" destOrd="0" presId="urn:microsoft.com/office/officeart/2005/8/layout/cycle2"/>
    <dgm:cxn modelId="{91BA6A4D-6F0B-3D42-956A-C3D256C6A075}" type="presOf" srcId="{1BC69954-D843-DC4F-BBF2-E9F3AA1FA315}" destId="{1E6987E9-63E8-914A-A542-D1828FE75629}" srcOrd="1" destOrd="0" presId="urn:microsoft.com/office/officeart/2005/8/layout/cycle2"/>
    <dgm:cxn modelId="{102D4C50-6176-EC4D-81B7-F0318109525A}" srcId="{F2E3C500-F906-524D-B980-2D477A86DC10}" destId="{FB85F588-8177-0F4D-A86B-7023B9A804CD}" srcOrd="7" destOrd="0" parTransId="{105FB9BD-5C16-A242-8BDB-EFF599B28859}" sibTransId="{29822705-2819-A14D-9C51-AC352FB90F5F}"/>
    <dgm:cxn modelId="{64B5495B-E856-A144-88EA-51FFB1C1B1D8}" type="presOf" srcId="{B3D3AC0A-C20D-7B4A-A273-189C97F977C4}" destId="{1B7F93B0-DEAD-974C-B457-1470C0AD2208}" srcOrd="0" destOrd="0" presId="urn:microsoft.com/office/officeart/2005/8/layout/cycle2"/>
    <dgm:cxn modelId="{E47F1A5D-9461-0C4A-AF84-387C454EBAC2}" type="presOf" srcId="{29822705-2819-A14D-9C51-AC352FB90F5F}" destId="{7B8C71CF-6DEA-774B-A1E6-80A65EB77BC4}" srcOrd="0" destOrd="0" presId="urn:microsoft.com/office/officeart/2005/8/layout/cycle2"/>
    <dgm:cxn modelId="{A13DD15D-E9A7-4044-AF47-BF1531897730}" type="presOf" srcId="{57585ED5-9E8D-494D-B229-DE1182406F23}" destId="{CC6E95B6-47A0-CB4D-B372-9D31E578C4C9}" srcOrd="1" destOrd="0" presId="urn:microsoft.com/office/officeart/2005/8/layout/cycle2"/>
    <dgm:cxn modelId="{2F1BCE5F-9231-054C-92C6-202BC01546E2}" srcId="{F2E3C500-F906-524D-B980-2D477A86DC10}" destId="{0697069D-30BA-1D48-B433-AA3CA3AA79FF}" srcOrd="4" destOrd="0" parTransId="{FD9EF6BC-A70A-E14C-9711-A22CE28A18F1}" sibTransId="{F59E54A0-2226-F44F-A46C-13618DB58DA8}"/>
    <dgm:cxn modelId="{C6A9E16E-AEA8-254A-9EAA-AA1367956612}" type="presOf" srcId="{5094D20F-886B-4F47-A80D-71FA2C3CC5B3}" destId="{9667C780-AA7F-E341-BE2C-DF12A9FCB743}" srcOrd="0" destOrd="0" presId="urn:microsoft.com/office/officeart/2005/8/layout/cycle2"/>
    <dgm:cxn modelId="{661E8D77-CF3B-3D4D-9FCE-153B1676A8D9}" type="presOf" srcId="{FF4478CD-7F10-DE43-AC7B-748B6AF7690B}" destId="{C361E975-6489-5745-A78D-08F652DDCC5D}" srcOrd="1" destOrd="0" presId="urn:microsoft.com/office/officeart/2005/8/layout/cycle2"/>
    <dgm:cxn modelId="{DA4E4078-BC0B-D54A-B845-EEE25B0653BB}" type="presOf" srcId="{9B850005-5A5C-DE44-BFDC-D535527684F8}" destId="{8DC2615F-D9F1-EC4B-BB4B-D366E805B5AD}" srcOrd="1" destOrd="0" presId="urn:microsoft.com/office/officeart/2005/8/layout/cycle2"/>
    <dgm:cxn modelId="{DF3EB981-BE0C-8041-B852-86991562289D}" type="presOf" srcId="{57585ED5-9E8D-494D-B229-DE1182406F23}" destId="{02EC8C94-1FA4-394F-8F2B-4B57E9DD2624}" srcOrd="0" destOrd="0" presId="urn:microsoft.com/office/officeart/2005/8/layout/cycle2"/>
    <dgm:cxn modelId="{69C0779A-DECF-4244-ABD1-316F586B7FF6}" srcId="{F2E3C500-F906-524D-B980-2D477A86DC10}" destId="{4377452E-7CCC-EC42-84AA-6DA0B454918B}" srcOrd="8" destOrd="0" parTransId="{8F11CF1D-B804-F743-8E9E-C2712F77E62A}" sibTransId="{6F309AC3-2C60-2240-A8D3-6DCBA253FAAE}"/>
    <dgm:cxn modelId="{9B699F9C-5BA0-6F4C-9371-FA2741F21CD8}" type="presOf" srcId="{6F309AC3-2C60-2240-A8D3-6DCBA253FAAE}" destId="{BBFCF9AB-2750-C94C-B90A-76AE1000AFD9}" srcOrd="1" destOrd="0" presId="urn:microsoft.com/office/officeart/2005/8/layout/cycle2"/>
    <dgm:cxn modelId="{49AAFD9D-A93E-FD42-86EE-F39BA7A5C1C1}" type="presOf" srcId="{1BC69954-D843-DC4F-BBF2-E9F3AA1FA315}" destId="{03F35AAF-0988-9047-B602-C83D1490BD93}" srcOrd="0" destOrd="0" presId="urn:microsoft.com/office/officeart/2005/8/layout/cycle2"/>
    <dgm:cxn modelId="{7143F49E-6D32-9A4B-884F-AB65753C9A3E}" type="presOf" srcId="{29822705-2819-A14D-9C51-AC352FB90F5F}" destId="{37931FC3-A1E6-9A41-A5AB-D67EA8B15BF7}" srcOrd="1" destOrd="0" presId="urn:microsoft.com/office/officeart/2005/8/layout/cycle2"/>
    <dgm:cxn modelId="{B8B4759F-EAB7-E249-B017-06BB86EA3811}" type="presOf" srcId="{4377452E-7CCC-EC42-84AA-6DA0B454918B}" destId="{9E4F2080-1A0B-0942-9980-BFD6AAE8A7A5}" srcOrd="0" destOrd="0" presId="urn:microsoft.com/office/officeart/2005/8/layout/cycle2"/>
    <dgm:cxn modelId="{2A5387A3-41BF-E046-8EE4-B017D4531F94}" srcId="{F2E3C500-F906-524D-B980-2D477A86DC10}" destId="{F247A8AE-050B-414D-AB15-62C3B259BCCA}" srcOrd="6" destOrd="0" parTransId="{12E32835-4C13-BB48-931A-84E8457AA05F}" sibTransId="{57585ED5-9E8D-494D-B229-DE1182406F23}"/>
    <dgm:cxn modelId="{9FD1F2A6-29E2-DF4C-9F6C-956E1043A434}" srcId="{F2E3C500-F906-524D-B980-2D477A86DC10}" destId="{051AA3EE-BD36-874C-8E84-5E9CB19EE046}" srcOrd="2" destOrd="0" parTransId="{874D2352-8A34-3144-8077-31BEBF59B05E}" sibTransId="{FF4478CD-7F10-DE43-AC7B-748B6AF7690B}"/>
    <dgm:cxn modelId="{7DFA42B0-5B48-BD46-8F40-4AB3F46CDE7F}" type="presOf" srcId="{FB85F588-8177-0F4D-A86B-7023B9A804CD}" destId="{53A4D61C-D6F8-F942-A4F7-64D6CE2387DF}" srcOrd="0" destOrd="0" presId="urn:microsoft.com/office/officeart/2005/8/layout/cycle2"/>
    <dgm:cxn modelId="{C4C026B5-BE9A-4249-AEEB-4060D45EFD99}" type="presOf" srcId="{0697069D-30BA-1D48-B433-AA3CA3AA79FF}" destId="{780C6D8D-513F-A34B-AF8A-0F70B369555A}" srcOrd="0" destOrd="0" presId="urn:microsoft.com/office/officeart/2005/8/layout/cycle2"/>
    <dgm:cxn modelId="{1AE846BD-9C44-F84B-8BBF-4C271BC8B992}" type="presOf" srcId="{FF4478CD-7F10-DE43-AC7B-748B6AF7690B}" destId="{392A78C3-82CC-A444-9CC3-BB1686B6D4A7}" srcOrd="0" destOrd="0" presId="urn:microsoft.com/office/officeart/2005/8/layout/cycle2"/>
    <dgm:cxn modelId="{EFED61C1-D98F-4141-A4C8-2CCD808B7EC5}" srcId="{F2E3C500-F906-524D-B980-2D477A86DC10}" destId="{0F0E8AE4-0376-7D47-AACB-92AB9C70AEDC}" srcOrd="0" destOrd="0" parTransId="{C79E3EC6-6521-214A-B7DB-A3C96D73CE13}" sibTransId="{9B850005-5A5C-DE44-BFDC-D535527684F8}"/>
    <dgm:cxn modelId="{EBFC1DC6-FEB0-654A-8335-9FF7B3C207FA}" srcId="{F2E3C500-F906-524D-B980-2D477A86DC10}" destId="{9817EE7B-9000-E34E-965D-8F34CCCDDFAC}" srcOrd="5" destOrd="0" parTransId="{A86A7064-231B-404B-979B-09695F4C3E4C}" sibTransId="{5094D20F-886B-4F47-A80D-71FA2C3CC5B3}"/>
    <dgm:cxn modelId="{36C49DC8-DB18-7B4E-B5D1-BA2C70A2525A}" srcId="{F2E3C500-F906-524D-B980-2D477A86DC10}" destId="{B3D3AC0A-C20D-7B4A-A273-189C97F977C4}" srcOrd="1" destOrd="0" parTransId="{BAAA64DC-99E7-9D4B-80FF-EAFF03BFE8E6}" sibTransId="{1BC69954-D843-DC4F-BBF2-E9F3AA1FA315}"/>
    <dgm:cxn modelId="{C97730EB-FFA4-5141-A5EB-6D075987B42C}" type="presOf" srcId="{B6C1E8C7-6152-E740-B591-3434E52FA9A1}" destId="{54B9E82C-FF15-154F-A7ED-F390679D742C}" srcOrd="0" destOrd="0" presId="urn:microsoft.com/office/officeart/2005/8/layout/cycle2"/>
    <dgm:cxn modelId="{731F25F0-1E32-9A40-B765-DB889B35A290}" type="presOf" srcId="{FDDA62F7-BBFF-294A-87C2-0727B79016ED}" destId="{E4D890BB-4F64-BB43-9CBF-CBF09CF1FDE4}" srcOrd="1" destOrd="0" presId="urn:microsoft.com/office/officeart/2005/8/layout/cycle2"/>
    <dgm:cxn modelId="{00923BF7-0FF0-AC43-BA5B-7459468E1BD2}" type="presParOf" srcId="{3F56B1C6-89A8-0843-98DB-62BEC917F598}" destId="{6B4DFEE2-D0FC-4E4F-B883-25BFED7110B2}" srcOrd="0" destOrd="0" presId="urn:microsoft.com/office/officeart/2005/8/layout/cycle2"/>
    <dgm:cxn modelId="{C4E175E0-9415-B645-AC85-98B2A1ECC250}" type="presParOf" srcId="{3F56B1C6-89A8-0843-98DB-62BEC917F598}" destId="{0C4270F9-0179-A94B-A459-817DB306F48B}" srcOrd="1" destOrd="0" presId="urn:microsoft.com/office/officeart/2005/8/layout/cycle2"/>
    <dgm:cxn modelId="{2D7A2E71-AADF-3D4A-9BC9-547AEF310912}" type="presParOf" srcId="{0C4270F9-0179-A94B-A459-817DB306F48B}" destId="{8DC2615F-D9F1-EC4B-BB4B-D366E805B5AD}" srcOrd="0" destOrd="0" presId="urn:microsoft.com/office/officeart/2005/8/layout/cycle2"/>
    <dgm:cxn modelId="{B503ACB4-424D-C34F-B90F-1FEE7D5B07CC}" type="presParOf" srcId="{3F56B1C6-89A8-0843-98DB-62BEC917F598}" destId="{1B7F93B0-DEAD-974C-B457-1470C0AD2208}" srcOrd="2" destOrd="0" presId="urn:microsoft.com/office/officeart/2005/8/layout/cycle2"/>
    <dgm:cxn modelId="{042D5FAD-1B5F-0940-85E7-4E6DC2648B3E}" type="presParOf" srcId="{3F56B1C6-89A8-0843-98DB-62BEC917F598}" destId="{03F35AAF-0988-9047-B602-C83D1490BD93}" srcOrd="3" destOrd="0" presId="urn:microsoft.com/office/officeart/2005/8/layout/cycle2"/>
    <dgm:cxn modelId="{0BD26242-008E-DC43-8BC8-5587BA67A65F}" type="presParOf" srcId="{03F35AAF-0988-9047-B602-C83D1490BD93}" destId="{1E6987E9-63E8-914A-A542-D1828FE75629}" srcOrd="0" destOrd="0" presId="urn:microsoft.com/office/officeart/2005/8/layout/cycle2"/>
    <dgm:cxn modelId="{85EE211E-FC1A-8A45-9494-D6D4C4836744}" type="presParOf" srcId="{3F56B1C6-89A8-0843-98DB-62BEC917F598}" destId="{2EFA659C-54A4-364D-8278-961C331F8B97}" srcOrd="4" destOrd="0" presId="urn:microsoft.com/office/officeart/2005/8/layout/cycle2"/>
    <dgm:cxn modelId="{6A64247A-55F4-E54E-99C6-14AB84B71DE8}" type="presParOf" srcId="{3F56B1C6-89A8-0843-98DB-62BEC917F598}" destId="{392A78C3-82CC-A444-9CC3-BB1686B6D4A7}" srcOrd="5" destOrd="0" presId="urn:microsoft.com/office/officeart/2005/8/layout/cycle2"/>
    <dgm:cxn modelId="{E9692719-A00C-4846-BCDF-610869DF6CAE}" type="presParOf" srcId="{392A78C3-82CC-A444-9CC3-BB1686B6D4A7}" destId="{C361E975-6489-5745-A78D-08F652DDCC5D}" srcOrd="0" destOrd="0" presId="urn:microsoft.com/office/officeart/2005/8/layout/cycle2"/>
    <dgm:cxn modelId="{1B35ADBA-D232-D64B-95D4-4917C85A1CA6}" type="presParOf" srcId="{3F56B1C6-89A8-0843-98DB-62BEC917F598}" destId="{54B9E82C-FF15-154F-A7ED-F390679D742C}" srcOrd="6" destOrd="0" presId="urn:microsoft.com/office/officeart/2005/8/layout/cycle2"/>
    <dgm:cxn modelId="{88606972-64F8-0A4F-8874-CDE0E90D21C6}" type="presParOf" srcId="{3F56B1C6-89A8-0843-98DB-62BEC917F598}" destId="{11A6C794-AF14-1C42-A21E-5A6B9C35932F}" srcOrd="7" destOrd="0" presId="urn:microsoft.com/office/officeart/2005/8/layout/cycle2"/>
    <dgm:cxn modelId="{67224EFA-3F97-014E-B985-E0E80EB13BCF}" type="presParOf" srcId="{11A6C794-AF14-1C42-A21E-5A6B9C35932F}" destId="{E4D890BB-4F64-BB43-9CBF-CBF09CF1FDE4}" srcOrd="0" destOrd="0" presId="urn:microsoft.com/office/officeart/2005/8/layout/cycle2"/>
    <dgm:cxn modelId="{818F3FBB-60D4-304F-8882-17DD07C6361C}" type="presParOf" srcId="{3F56B1C6-89A8-0843-98DB-62BEC917F598}" destId="{780C6D8D-513F-A34B-AF8A-0F70B369555A}" srcOrd="8" destOrd="0" presId="urn:microsoft.com/office/officeart/2005/8/layout/cycle2"/>
    <dgm:cxn modelId="{A8619E86-49A9-B94B-BC6E-8E64FB2B157B}" type="presParOf" srcId="{3F56B1C6-89A8-0843-98DB-62BEC917F598}" destId="{34B676C9-2D93-4D46-867F-94DEAFB4878A}" srcOrd="9" destOrd="0" presId="urn:microsoft.com/office/officeart/2005/8/layout/cycle2"/>
    <dgm:cxn modelId="{18ABC6A4-E908-8C41-BC55-BB2BF468B41D}" type="presParOf" srcId="{34B676C9-2D93-4D46-867F-94DEAFB4878A}" destId="{E6BCC335-A7F0-0B47-8B2A-E9B7765B335B}" srcOrd="0" destOrd="0" presId="urn:microsoft.com/office/officeart/2005/8/layout/cycle2"/>
    <dgm:cxn modelId="{A52C2CC8-C0EC-4549-BE8D-9E709E67D6DC}" type="presParOf" srcId="{3F56B1C6-89A8-0843-98DB-62BEC917F598}" destId="{70C95A61-EC92-D64B-9BA5-382DE69E3C24}" srcOrd="10" destOrd="0" presId="urn:microsoft.com/office/officeart/2005/8/layout/cycle2"/>
    <dgm:cxn modelId="{1C4FC009-C248-B842-BE13-7A7E7ADB92D8}" type="presParOf" srcId="{3F56B1C6-89A8-0843-98DB-62BEC917F598}" destId="{9667C780-AA7F-E341-BE2C-DF12A9FCB743}" srcOrd="11" destOrd="0" presId="urn:microsoft.com/office/officeart/2005/8/layout/cycle2"/>
    <dgm:cxn modelId="{563E4023-1478-BE4B-863E-2E39021A78ED}" type="presParOf" srcId="{9667C780-AA7F-E341-BE2C-DF12A9FCB743}" destId="{7337AD7B-A013-7748-828E-BC10B931A7F1}" srcOrd="0" destOrd="0" presId="urn:microsoft.com/office/officeart/2005/8/layout/cycle2"/>
    <dgm:cxn modelId="{7830CFF1-AA54-4E41-8CA1-0A53E6348BB7}" type="presParOf" srcId="{3F56B1C6-89A8-0843-98DB-62BEC917F598}" destId="{D442C8BE-3BAF-2746-9CE0-A20D21CC5DF6}" srcOrd="12" destOrd="0" presId="urn:microsoft.com/office/officeart/2005/8/layout/cycle2"/>
    <dgm:cxn modelId="{D2C2A26D-28EF-0D4B-A2C4-FB5656F92E77}" type="presParOf" srcId="{3F56B1C6-89A8-0843-98DB-62BEC917F598}" destId="{02EC8C94-1FA4-394F-8F2B-4B57E9DD2624}" srcOrd="13" destOrd="0" presId="urn:microsoft.com/office/officeart/2005/8/layout/cycle2"/>
    <dgm:cxn modelId="{F78CDABD-E69D-434A-806F-0116246F4164}" type="presParOf" srcId="{02EC8C94-1FA4-394F-8F2B-4B57E9DD2624}" destId="{CC6E95B6-47A0-CB4D-B372-9D31E578C4C9}" srcOrd="0" destOrd="0" presId="urn:microsoft.com/office/officeart/2005/8/layout/cycle2"/>
    <dgm:cxn modelId="{B48FC546-BD35-DB49-A97F-A4403D098D6F}" type="presParOf" srcId="{3F56B1C6-89A8-0843-98DB-62BEC917F598}" destId="{53A4D61C-D6F8-F942-A4F7-64D6CE2387DF}" srcOrd="14" destOrd="0" presId="urn:microsoft.com/office/officeart/2005/8/layout/cycle2"/>
    <dgm:cxn modelId="{AC50F105-7005-3F42-A11D-11784AA17710}" type="presParOf" srcId="{3F56B1C6-89A8-0843-98DB-62BEC917F598}" destId="{7B8C71CF-6DEA-774B-A1E6-80A65EB77BC4}" srcOrd="15" destOrd="0" presId="urn:microsoft.com/office/officeart/2005/8/layout/cycle2"/>
    <dgm:cxn modelId="{73ACD861-CCCB-7A45-9B7A-60A5718F473E}" type="presParOf" srcId="{7B8C71CF-6DEA-774B-A1E6-80A65EB77BC4}" destId="{37931FC3-A1E6-9A41-A5AB-D67EA8B15BF7}" srcOrd="0" destOrd="0" presId="urn:microsoft.com/office/officeart/2005/8/layout/cycle2"/>
    <dgm:cxn modelId="{FA6B70DC-6498-5947-A432-FD60552799FA}" type="presParOf" srcId="{3F56B1C6-89A8-0843-98DB-62BEC917F598}" destId="{9E4F2080-1A0B-0942-9980-BFD6AAE8A7A5}" srcOrd="16" destOrd="0" presId="urn:microsoft.com/office/officeart/2005/8/layout/cycle2"/>
    <dgm:cxn modelId="{EE4A7014-8917-8847-B5E9-87375066BF13}" type="presParOf" srcId="{3F56B1C6-89A8-0843-98DB-62BEC917F598}" destId="{8155FD12-420E-8146-B239-DDF12AFEF7A8}" srcOrd="17" destOrd="0" presId="urn:microsoft.com/office/officeart/2005/8/layout/cycle2"/>
    <dgm:cxn modelId="{B03EB188-130F-E243-AD03-A9ADE018A5AC}" type="presParOf" srcId="{8155FD12-420E-8146-B239-DDF12AFEF7A8}" destId="{BBFCF9AB-2750-C94C-B90A-76AE1000AFD9}"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95F79CF-D58E-3145-B26B-A51B9D648283}"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8F465C69-EE3D-1D42-AD83-B48A0C3B6C47}">
      <dgm:prSet/>
      <dgm:spPr/>
      <dgm:t>
        <a:bodyPr/>
        <a:lstStyle/>
        <a:p>
          <a:r>
            <a:rPr lang="en-US" dirty="0"/>
            <a:t>L1 On Delete</a:t>
          </a:r>
        </a:p>
      </dgm:t>
    </dgm:pt>
    <dgm:pt modelId="{0EDE02A0-8D49-6844-8FC9-1D357688AFA7}" type="parTrans" cxnId="{E3756710-8EBC-C244-8E90-3F091EA840BD}">
      <dgm:prSet/>
      <dgm:spPr/>
      <dgm:t>
        <a:bodyPr/>
        <a:lstStyle/>
        <a:p>
          <a:endParaRPr lang="en-US"/>
        </a:p>
      </dgm:t>
    </dgm:pt>
    <dgm:pt modelId="{9547A8F3-160A-0048-8426-5EED73909754}" type="sibTrans" cxnId="{E3756710-8EBC-C244-8E90-3F091EA840BD}">
      <dgm:prSet/>
      <dgm:spPr/>
      <dgm:t>
        <a:bodyPr/>
        <a:lstStyle/>
        <a:p>
          <a:endParaRPr lang="en-US"/>
        </a:p>
      </dgm:t>
    </dgm:pt>
    <dgm:pt modelId="{4B92C8D7-F1E7-7646-9D2B-27C658F99047}">
      <dgm:prSet/>
      <dgm:spPr/>
      <dgm:t>
        <a:bodyPr/>
        <a:lstStyle/>
        <a:p>
          <a:r>
            <a:rPr lang="en-US" dirty="0"/>
            <a:t>L1 On Create or Modify</a:t>
          </a:r>
        </a:p>
      </dgm:t>
    </dgm:pt>
    <dgm:pt modelId="{FB346399-D59F-E649-86DD-14F630E8AB91}" type="parTrans" cxnId="{7DD2520E-1527-8D40-93D7-023B76A9A8C8}">
      <dgm:prSet/>
      <dgm:spPr/>
      <dgm:t>
        <a:bodyPr/>
        <a:lstStyle/>
        <a:p>
          <a:endParaRPr lang="en-US"/>
        </a:p>
      </dgm:t>
    </dgm:pt>
    <dgm:pt modelId="{6439B689-37DD-6342-947D-813B530AB316}" type="sibTrans" cxnId="{7DD2520E-1527-8D40-93D7-023B76A9A8C8}">
      <dgm:prSet/>
      <dgm:spPr/>
      <dgm:t>
        <a:bodyPr/>
        <a:lstStyle/>
        <a:p>
          <a:endParaRPr lang="en-US"/>
        </a:p>
      </dgm:t>
    </dgm:pt>
    <dgm:pt modelId="{D974BD62-6940-A94F-8F41-BF26C00B68D2}">
      <dgm:prSet/>
      <dgm:spPr/>
      <dgm:t>
        <a:bodyPr/>
        <a:lstStyle/>
        <a:p>
          <a:r>
            <a:rPr lang="en-US" dirty="0"/>
            <a:t>L2 On Create or Modify</a:t>
          </a:r>
        </a:p>
      </dgm:t>
    </dgm:pt>
    <dgm:pt modelId="{44C37F45-F658-104A-890F-6DB8034469CC}" type="parTrans" cxnId="{77454D4A-5DF6-C74E-9FD8-7B31A1E086D4}">
      <dgm:prSet/>
      <dgm:spPr/>
      <dgm:t>
        <a:bodyPr/>
        <a:lstStyle/>
        <a:p>
          <a:endParaRPr lang="en-US"/>
        </a:p>
      </dgm:t>
    </dgm:pt>
    <dgm:pt modelId="{0F902937-1434-F743-93F4-4F932CB85F24}" type="sibTrans" cxnId="{77454D4A-5DF6-C74E-9FD8-7B31A1E086D4}">
      <dgm:prSet/>
      <dgm:spPr/>
      <dgm:t>
        <a:bodyPr/>
        <a:lstStyle/>
        <a:p>
          <a:endParaRPr lang="en-US"/>
        </a:p>
      </dgm:t>
    </dgm:pt>
    <dgm:pt modelId="{9A3DDB7F-88AA-5F4B-98FB-8F200429DD3F}">
      <dgm:prSet/>
      <dgm:spPr/>
      <dgm:t>
        <a:bodyPr/>
        <a:lstStyle/>
        <a:p>
          <a:r>
            <a:rPr lang="en-US" dirty="0"/>
            <a:t>L2 On Delete</a:t>
          </a:r>
        </a:p>
      </dgm:t>
    </dgm:pt>
    <dgm:pt modelId="{62A5F801-179D-6D48-8308-B2954ECE2DEB}" type="parTrans" cxnId="{0C137523-375F-B64E-8E9F-1E6B19DBF79C}">
      <dgm:prSet/>
      <dgm:spPr/>
      <dgm:t>
        <a:bodyPr/>
        <a:lstStyle/>
        <a:p>
          <a:endParaRPr lang="en-US"/>
        </a:p>
      </dgm:t>
    </dgm:pt>
    <dgm:pt modelId="{A7D7DCE3-25CD-EC4B-81D4-6A2BEFBDA6B0}" type="sibTrans" cxnId="{0C137523-375F-B64E-8E9F-1E6B19DBF79C}">
      <dgm:prSet/>
      <dgm:spPr/>
      <dgm:t>
        <a:bodyPr/>
        <a:lstStyle/>
        <a:p>
          <a:endParaRPr lang="en-US"/>
        </a:p>
      </dgm:t>
    </dgm:pt>
    <dgm:pt modelId="{33B3C355-8F2C-B14C-AF54-B660C148F5DD}">
      <dgm:prSet/>
      <dgm:spPr/>
      <dgm:t>
        <a:bodyPr/>
        <a:lstStyle/>
        <a:p>
          <a:r>
            <a:rPr lang="en-US" dirty="0"/>
            <a:t>HTTP Trigger</a:t>
          </a:r>
        </a:p>
      </dgm:t>
    </dgm:pt>
    <dgm:pt modelId="{393E9A59-6E58-774D-A04E-283CF7BF6B00}" type="parTrans" cxnId="{6DA74007-026F-5E41-9BD0-EBA2538D3E42}">
      <dgm:prSet/>
      <dgm:spPr/>
      <dgm:t>
        <a:bodyPr/>
        <a:lstStyle/>
        <a:p>
          <a:endParaRPr lang="en-US"/>
        </a:p>
      </dgm:t>
    </dgm:pt>
    <dgm:pt modelId="{8056953A-0BC2-9C48-9204-F6996B5DCF6A}" type="sibTrans" cxnId="{6DA74007-026F-5E41-9BD0-EBA2538D3E42}">
      <dgm:prSet/>
      <dgm:spPr/>
      <dgm:t>
        <a:bodyPr/>
        <a:lstStyle/>
        <a:p>
          <a:endParaRPr lang="en-US"/>
        </a:p>
      </dgm:t>
    </dgm:pt>
    <dgm:pt modelId="{B523A3FB-86DD-8746-AA3F-6D697ECEB5B9}">
      <dgm:prSet/>
      <dgm:spPr/>
      <dgm:t>
        <a:bodyPr/>
        <a:lstStyle/>
        <a:p>
          <a:r>
            <a:rPr lang="en-US" dirty="0"/>
            <a:t>List Triggers</a:t>
          </a:r>
        </a:p>
      </dgm:t>
    </dgm:pt>
    <dgm:pt modelId="{A8630B9C-4641-7D48-8BB5-1343D69FF1A7}" type="parTrans" cxnId="{62FF5386-BED0-C240-A9D5-9E500109B0F3}">
      <dgm:prSet/>
      <dgm:spPr/>
      <dgm:t>
        <a:bodyPr/>
        <a:lstStyle/>
        <a:p>
          <a:endParaRPr lang="en-US"/>
        </a:p>
      </dgm:t>
    </dgm:pt>
    <dgm:pt modelId="{EAF77133-3945-0547-ACD0-8F18B22E6E88}" type="sibTrans" cxnId="{62FF5386-BED0-C240-A9D5-9E500109B0F3}">
      <dgm:prSet/>
      <dgm:spPr/>
      <dgm:t>
        <a:bodyPr/>
        <a:lstStyle/>
        <a:p>
          <a:endParaRPr lang="en-US"/>
        </a:p>
      </dgm:t>
    </dgm:pt>
    <dgm:pt modelId="{87BF13BA-0B3C-BB4D-AA59-4609C02B9E42}">
      <dgm:prSet/>
      <dgm:spPr/>
      <dgm:t>
        <a:bodyPr/>
        <a:lstStyle/>
        <a:p>
          <a:r>
            <a:rPr lang="en-US" dirty="0"/>
            <a:t>Logic that reads list and generates the JSON</a:t>
          </a:r>
        </a:p>
      </dgm:t>
    </dgm:pt>
    <dgm:pt modelId="{6B618F0A-C663-6A48-B671-B1CA53D2C0CD}" type="parTrans" cxnId="{9357BA1A-A513-834D-A385-18C527DBC4E7}">
      <dgm:prSet/>
      <dgm:spPr/>
      <dgm:t>
        <a:bodyPr/>
        <a:lstStyle/>
        <a:p>
          <a:endParaRPr lang="en-US"/>
        </a:p>
      </dgm:t>
    </dgm:pt>
    <dgm:pt modelId="{989FB83C-5C3C-054A-A184-620BB8B4BF14}" type="sibTrans" cxnId="{9357BA1A-A513-834D-A385-18C527DBC4E7}">
      <dgm:prSet/>
      <dgm:spPr/>
      <dgm:t>
        <a:bodyPr/>
        <a:lstStyle/>
        <a:p>
          <a:endParaRPr lang="en-US"/>
        </a:p>
      </dgm:t>
    </dgm:pt>
    <dgm:pt modelId="{CFD20927-6500-6F47-9A4F-4F22089485BE}" type="pres">
      <dgm:prSet presAssocID="{295F79CF-D58E-3145-B26B-A51B9D648283}" presName="CompostProcess" presStyleCnt="0">
        <dgm:presLayoutVars>
          <dgm:dir/>
          <dgm:resizeHandles val="exact"/>
        </dgm:presLayoutVars>
      </dgm:prSet>
      <dgm:spPr/>
    </dgm:pt>
    <dgm:pt modelId="{F81C164D-3CC5-C840-BB49-A8BA51F71808}" type="pres">
      <dgm:prSet presAssocID="{295F79CF-D58E-3145-B26B-A51B9D648283}" presName="arrow" presStyleLbl="bgShp" presStyleIdx="0" presStyleCnt="1" custScaleX="70414" custLinFactNeighborX="-17820" custLinFactNeighborY="9970"/>
      <dgm:spPr/>
    </dgm:pt>
    <dgm:pt modelId="{03FB071C-8992-694D-B465-2B64CCF95F7B}" type="pres">
      <dgm:prSet presAssocID="{295F79CF-D58E-3145-B26B-A51B9D648283}" presName="linearProcess" presStyleCnt="0"/>
      <dgm:spPr/>
    </dgm:pt>
    <dgm:pt modelId="{498EC759-C654-1745-9F85-0D4A7C4A01B7}" type="pres">
      <dgm:prSet presAssocID="{B523A3FB-86DD-8746-AA3F-6D697ECEB5B9}" presName="textNode" presStyleLbl="node1" presStyleIdx="0" presStyleCnt="2" custLinFactX="-17005" custLinFactNeighborX="-100000" custLinFactNeighborY="-1624">
        <dgm:presLayoutVars>
          <dgm:bulletEnabled val="1"/>
        </dgm:presLayoutVars>
      </dgm:prSet>
      <dgm:spPr/>
    </dgm:pt>
    <dgm:pt modelId="{4496CCCC-CA62-3A4E-A9F1-03044AFC13B3}" type="pres">
      <dgm:prSet presAssocID="{EAF77133-3945-0547-ACD0-8F18B22E6E88}" presName="sibTrans" presStyleCnt="0"/>
      <dgm:spPr/>
    </dgm:pt>
    <dgm:pt modelId="{D0A81FC7-F1EC-3144-8E5F-0594B24214CC}" type="pres">
      <dgm:prSet presAssocID="{33B3C355-8F2C-B14C-AF54-B660C148F5DD}" presName="textNode" presStyleLbl="node1" presStyleIdx="1" presStyleCnt="2" custLinFactX="42646" custLinFactNeighborX="100000" custLinFactNeighborY="-1624">
        <dgm:presLayoutVars>
          <dgm:bulletEnabled val="1"/>
        </dgm:presLayoutVars>
      </dgm:prSet>
      <dgm:spPr/>
    </dgm:pt>
  </dgm:ptLst>
  <dgm:cxnLst>
    <dgm:cxn modelId="{6DA74007-026F-5E41-9BD0-EBA2538D3E42}" srcId="{295F79CF-D58E-3145-B26B-A51B9D648283}" destId="{33B3C355-8F2C-B14C-AF54-B660C148F5DD}" srcOrd="1" destOrd="0" parTransId="{393E9A59-6E58-774D-A04E-283CF7BF6B00}" sibTransId="{8056953A-0BC2-9C48-9204-F6996B5DCF6A}"/>
    <dgm:cxn modelId="{BCD9FE0D-A5C0-004D-80B5-AFB0385A3D1A}" type="presOf" srcId="{4B92C8D7-F1E7-7646-9D2B-27C658F99047}" destId="{498EC759-C654-1745-9F85-0D4A7C4A01B7}" srcOrd="0" destOrd="1" presId="urn:microsoft.com/office/officeart/2005/8/layout/hProcess9"/>
    <dgm:cxn modelId="{7DD2520E-1527-8D40-93D7-023B76A9A8C8}" srcId="{B523A3FB-86DD-8746-AA3F-6D697ECEB5B9}" destId="{4B92C8D7-F1E7-7646-9D2B-27C658F99047}" srcOrd="0" destOrd="0" parTransId="{FB346399-D59F-E649-86DD-14F630E8AB91}" sibTransId="{6439B689-37DD-6342-947D-813B530AB316}"/>
    <dgm:cxn modelId="{E3756710-8EBC-C244-8E90-3F091EA840BD}" srcId="{B523A3FB-86DD-8746-AA3F-6D697ECEB5B9}" destId="{8F465C69-EE3D-1D42-AD83-B48A0C3B6C47}" srcOrd="1" destOrd="0" parTransId="{0EDE02A0-8D49-6844-8FC9-1D357688AFA7}" sibTransId="{9547A8F3-160A-0048-8426-5EED73909754}"/>
    <dgm:cxn modelId="{9357BA1A-A513-834D-A385-18C527DBC4E7}" srcId="{33B3C355-8F2C-B14C-AF54-B660C148F5DD}" destId="{87BF13BA-0B3C-BB4D-AA59-4609C02B9E42}" srcOrd="0" destOrd="0" parTransId="{6B618F0A-C663-6A48-B671-B1CA53D2C0CD}" sibTransId="{989FB83C-5C3C-054A-A184-620BB8B4BF14}"/>
    <dgm:cxn modelId="{BB1E8122-5151-C648-AA0E-13ABB645812D}" type="presOf" srcId="{87BF13BA-0B3C-BB4D-AA59-4609C02B9E42}" destId="{D0A81FC7-F1EC-3144-8E5F-0594B24214CC}" srcOrd="0" destOrd="1" presId="urn:microsoft.com/office/officeart/2005/8/layout/hProcess9"/>
    <dgm:cxn modelId="{0C137523-375F-B64E-8E9F-1E6B19DBF79C}" srcId="{B523A3FB-86DD-8746-AA3F-6D697ECEB5B9}" destId="{9A3DDB7F-88AA-5F4B-98FB-8F200429DD3F}" srcOrd="3" destOrd="0" parTransId="{62A5F801-179D-6D48-8308-B2954ECE2DEB}" sibTransId="{A7D7DCE3-25CD-EC4B-81D4-6A2BEFBDA6B0}"/>
    <dgm:cxn modelId="{174B3728-C1A6-4349-A509-5B2E359CB0F6}" type="presOf" srcId="{8F465C69-EE3D-1D42-AD83-B48A0C3B6C47}" destId="{498EC759-C654-1745-9F85-0D4A7C4A01B7}" srcOrd="0" destOrd="2" presId="urn:microsoft.com/office/officeart/2005/8/layout/hProcess9"/>
    <dgm:cxn modelId="{77454D4A-5DF6-C74E-9FD8-7B31A1E086D4}" srcId="{B523A3FB-86DD-8746-AA3F-6D697ECEB5B9}" destId="{D974BD62-6940-A94F-8F41-BF26C00B68D2}" srcOrd="2" destOrd="0" parTransId="{44C37F45-F658-104A-890F-6DB8034469CC}" sibTransId="{0F902937-1434-F743-93F4-4F932CB85F24}"/>
    <dgm:cxn modelId="{5A1BD062-1063-BC40-94ED-4720149F072C}" type="presOf" srcId="{D974BD62-6940-A94F-8F41-BF26C00B68D2}" destId="{498EC759-C654-1745-9F85-0D4A7C4A01B7}" srcOrd="0" destOrd="3" presId="urn:microsoft.com/office/officeart/2005/8/layout/hProcess9"/>
    <dgm:cxn modelId="{E7696969-6D1A-9049-82D3-DEEFBD835961}" type="presOf" srcId="{B523A3FB-86DD-8746-AA3F-6D697ECEB5B9}" destId="{498EC759-C654-1745-9F85-0D4A7C4A01B7}" srcOrd="0" destOrd="0" presId="urn:microsoft.com/office/officeart/2005/8/layout/hProcess9"/>
    <dgm:cxn modelId="{50F40D7D-7323-6D4E-9E66-743020196F29}" type="presOf" srcId="{33B3C355-8F2C-B14C-AF54-B660C148F5DD}" destId="{D0A81FC7-F1EC-3144-8E5F-0594B24214CC}" srcOrd="0" destOrd="0" presId="urn:microsoft.com/office/officeart/2005/8/layout/hProcess9"/>
    <dgm:cxn modelId="{86D64A83-0C21-E849-A4AC-D227B73D3CFB}" type="presOf" srcId="{9A3DDB7F-88AA-5F4B-98FB-8F200429DD3F}" destId="{498EC759-C654-1745-9F85-0D4A7C4A01B7}" srcOrd="0" destOrd="4" presId="urn:microsoft.com/office/officeart/2005/8/layout/hProcess9"/>
    <dgm:cxn modelId="{62FF5386-BED0-C240-A9D5-9E500109B0F3}" srcId="{295F79CF-D58E-3145-B26B-A51B9D648283}" destId="{B523A3FB-86DD-8746-AA3F-6D697ECEB5B9}" srcOrd="0" destOrd="0" parTransId="{A8630B9C-4641-7D48-8BB5-1343D69FF1A7}" sibTransId="{EAF77133-3945-0547-ACD0-8F18B22E6E88}"/>
    <dgm:cxn modelId="{AAE6E69F-01B2-E542-8C84-0FC0011A3A80}" type="presOf" srcId="{295F79CF-D58E-3145-B26B-A51B9D648283}" destId="{CFD20927-6500-6F47-9A4F-4F22089485BE}" srcOrd="0" destOrd="0" presId="urn:microsoft.com/office/officeart/2005/8/layout/hProcess9"/>
    <dgm:cxn modelId="{7CEBFFA4-FF68-8A4E-82A1-8513563E8DD3}" type="presParOf" srcId="{CFD20927-6500-6F47-9A4F-4F22089485BE}" destId="{F81C164D-3CC5-C840-BB49-A8BA51F71808}" srcOrd="0" destOrd="0" presId="urn:microsoft.com/office/officeart/2005/8/layout/hProcess9"/>
    <dgm:cxn modelId="{A34EDCAA-C984-4E40-862D-11DA79928B7E}" type="presParOf" srcId="{CFD20927-6500-6F47-9A4F-4F22089485BE}" destId="{03FB071C-8992-694D-B465-2B64CCF95F7B}" srcOrd="1" destOrd="0" presId="urn:microsoft.com/office/officeart/2005/8/layout/hProcess9"/>
    <dgm:cxn modelId="{EBE6C19A-6684-D342-AAD2-B0657B692EC8}" type="presParOf" srcId="{03FB071C-8992-694D-B465-2B64CCF95F7B}" destId="{498EC759-C654-1745-9F85-0D4A7C4A01B7}" srcOrd="0" destOrd="0" presId="urn:microsoft.com/office/officeart/2005/8/layout/hProcess9"/>
    <dgm:cxn modelId="{3B3951B0-2FDA-BB4C-9D45-47198A2D083A}" type="presParOf" srcId="{03FB071C-8992-694D-B465-2B64CCF95F7B}" destId="{4496CCCC-CA62-3A4E-A9F1-03044AFC13B3}" srcOrd="1" destOrd="0" presId="urn:microsoft.com/office/officeart/2005/8/layout/hProcess9"/>
    <dgm:cxn modelId="{5E93202F-3B60-1744-AD9B-53551B831A4F}" type="presParOf" srcId="{03FB071C-8992-694D-B465-2B64CCF95F7B}" destId="{D0A81FC7-F1EC-3144-8E5F-0594B24214CC}" srcOrd="2"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5F79CF-D58E-3145-B26B-A51B9D648283}"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8F465C69-EE3D-1D42-AD83-B48A0C3B6C47}">
      <dgm:prSet/>
      <dgm:spPr/>
      <dgm:t>
        <a:bodyPr/>
        <a:lstStyle/>
        <a:p>
          <a:r>
            <a:rPr lang="en-US" dirty="0"/>
            <a:t>L1 On Delete</a:t>
          </a:r>
        </a:p>
      </dgm:t>
    </dgm:pt>
    <dgm:pt modelId="{0EDE02A0-8D49-6844-8FC9-1D357688AFA7}" type="parTrans" cxnId="{E3756710-8EBC-C244-8E90-3F091EA840BD}">
      <dgm:prSet/>
      <dgm:spPr/>
      <dgm:t>
        <a:bodyPr/>
        <a:lstStyle/>
        <a:p>
          <a:endParaRPr lang="en-US"/>
        </a:p>
      </dgm:t>
    </dgm:pt>
    <dgm:pt modelId="{9547A8F3-160A-0048-8426-5EED73909754}" type="sibTrans" cxnId="{E3756710-8EBC-C244-8E90-3F091EA840BD}">
      <dgm:prSet/>
      <dgm:spPr/>
      <dgm:t>
        <a:bodyPr/>
        <a:lstStyle/>
        <a:p>
          <a:endParaRPr lang="en-US"/>
        </a:p>
      </dgm:t>
    </dgm:pt>
    <dgm:pt modelId="{4B92C8D7-F1E7-7646-9D2B-27C658F99047}">
      <dgm:prSet/>
      <dgm:spPr/>
      <dgm:t>
        <a:bodyPr/>
        <a:lstStyle/>
        <a:p>
          <a:r>
            <a:rPr lang="en-US" dirty="0"/>
            <a:t>L1 On Create or Modify</a:t>
          </a:r>
        </a:p>
      </dgm:t>
    </dgm:pt>
    <dgm:pt modelId="{FB346399-D59F-E649-86DD-14F630E8AB91}" type="parTrans" cxnId="{7DD2520E-1527-8D40-93D7-023B76A9A8C8}">
      <dgm:prSet/>
      <dgm:spPr/>
      <dgm:t>
        <a:bodyPr/>
        <a:lstStyle/>
        <a:p>
          <a:endParaRPr lang="en-US"/>
        </a:p>
      </dgm:t>
    </dgm:pt>
    <dgm:pt modelId="{6439B689-37DD-6342-947D-813B530AB316}" type="sibTrans" cxnId="{7DD2520E-1527-8D40-93D7-023B76A9A8C8}">
      <dgm:prSet/>
      <dgm:spPr/>
      <dgm:t>
        <a:bodyPr/>
        <a:lstStyle/>
        <a:p>
          <a:endParaRPr lang="en-US"/>
        </a:p>
      </dgm:t>
    </dgm:pt>
    <dgm:pt modelId="{D974BD62-6940-A94F-8F41-BF26C00B68D2}">
      <dgm:prSet/>
      <dgm:spPr/>
      <dgm:t>
        <a:bodyPr/>
        <a:lstStyle/>
        <a:p>
          <a:r>
            <a:rPr lang="en-US" dirty="0"/>
            <a:t>L2 On Create or Modify</a:t>
          </a:r>
        </a:p>
      </dgm:t>
    </dgm:pt>
    <dgm:pt modelId="{44C37F45-F658-104A-890F-6DB8034469CC}" type="parTrans" cxnId="{77454D4A-5DF6-C74E-9FD8-7B31A1E086D4}">
      <dgm:prSet/>
      <dgm:spPr/>
      <dgm:t>
        <a:bodyPr/>
        <a:lstStyle/>
        <a:p>
          <a:endParaRPr lang="en-US"/>
        </a:p>
      </dgm:t>
    </dgm:pt>
    <dgm:pt modelId="{0F902937-1434-F743-93F4-4F932CB85F24}" type="sibTrans" cxnId="{77454D4A-5DF6-C74E-9FD8-7B31A1E086D4}">
      <dgm:prSet/>
      <dgm:spPr/>
      <dgm:t>
        <a:bodyPr/>
        <a:lstStyle/>
        <a:p>
          <a:endParaRPr lang="en-US"/>
        </a:p>
      </dgm:t>
    </dgm:pt>
    <dgm:pt modelId="{9A3DDB7F-88AA-5F4B-98FB-8F200429DD3F}">
      <dgm:prSet/>
      <dgm:spPr/>
      <dgm:t>
        <a:bodyPr/>
        <a:lstStyle/>
        <a:p>
          <a:r>
            <a:rPr lang="en-US" dirty="0"/>
            <a:t>L2 On Delete</a:t>
          </a:r>
        </a:p>
      </dgm:t>
    </dgm:pt>
    <dgm:pt modelId="{62A5F801-179D-6D48-8308-B2954ECE2DEB}" type="parTrans" cxnId="{0C137523-375F-B64E-8E9F-1E6B19DBF79C}">
      <dgm:prSet/>
      <dgm:spPr/>
      <dgm:t>
        <a:bodyPr/>
        <a:lstStyle/>
        <a:p>
          <a:endParaRPr lang="en-US"/>
        </a:p>
      </dgm:t>
    </dgm:pt>
    <dgm:pt modelId="{A7D7DCE3-25CD-EC4B-81D4-6A2BEFBDA6B0}" type="sibTrans" cxnId="{0C137523-375F-B64E-8E9F-1E6B19DBF79C}">
      <dgm:prSet/>
      <dgm:spPr/>
      <dgm:t>
        <a:bodyPr/>
        <a:lstStyle/>
        <a:p>
          <a:endParaRPr lang="en-US"/>
        </a:p>
      </dgm:t>
    </dgm:pt>
    <dgm:pt modelId="{33B3C355-8F2C-B14C-AF54-B660C148F5DD}">
      <dgm:prSet/>
      <dgm:spPr/>
      <dgm:t>
        <a:bodyPr/>
        <a:lstStyle/>
        <a:p>
          <a:r>
            <a:rPr lang="en-US" dirty="0"/>
            <a:t>HTTP Trigger</a:t>
          </a:r>
        </a:p>
      </dgm:t>
    </dgm:pt>
    <dgm:pt modelId="{393E9A59-6E58-774D-A04E-283CF7BF6B00}" type="parTrans" cxnId="{6DA74007-026F-5E41-9BD0-EBA2538D3E42}">
      <dgm:prSet/>
      <dgm:spPr/>
      <dgm:t>
        <a:bodyPr/>
        <a:lstStyle/>
        <a:p>
          <a:endParaRPr lang="en-US"/>
        </a:p>
      </dgm:t>
    </dgm:pt>
    <dgm:pt modelId="{8056953A-0BC2-9C48-9204-F6996B5DCF6A}" type="sibTrans" cxnId="{6DA74007-026F-5E41-9BD0-EBA2538D3E42}">
      <dgm:prSet/>
      <dgm:spPr/>
      <dgm:t>
        <a:bodyPr/>
        <a:lstStyle/>
        <a:p>
          <a:endParaRPr lang="en-US"/>
        </a:p>
      </dgm:t>
    </dgm:pt>
    <dgm:pt modelId="{B523A3FB-86DD-8746-AA3F-6D697ECEB5B9}">
      <dgm:prSet/>
      <dgm:spPr/>
      <dgm:t>
        <a:bodyPr/>
        <a:lstStyle/>
        <a:p>
          <a:r>
            <a:rPr lang="en-US" dirty="0"/>
            <a:t>List Triggers</a:t>
          </a:r>
        </a:p>
      </dgm:t>
    </dgm:pt>
    <dgm:pt modelId="{A8630B9C-4641-7D48-8BB5-1343D69FF1A7}" type="parTrans" cxnId="{62FF5386-BED0-C240-A9D5-9E500109B0F3}">
      <dgm:prSet/>
      <dgm:spPr/>
      <dgm:t>
        <a:bodyPr/>
        <a:lstStyle/>
        <a:p>
          <a:endParaRPr lang="en-US"/>
        </a:p>
      </dgm:t>
    </dgm:pt>
    <dgm:pt modelId="{EAF77133-3945-0547-ACD0-8F18B22E6E88}" type="sibTrans" cxnId="{62FF5386-BED0-C240-A9D5-9E500109B0F3}">
      <dgm:prSet/>
      <dgm:spPr/>
      <dgm:t>
        <a:bodyPr/>
        <a:lstStyle/>
        <a:p>
          <a:endParaRPr lang="en-US"/>
        </a:p>
      </dgm:t>
    </dgm:pt>
    <dgm:pt modelId="{87BF13BA-0B3C-BB4D-AA59-4609C02B9E42}">
      <dgm:prSet/>
      <dgm:spPr/>
      <dgm:t>
        <a:bodyPr/>
        <a:lstStyle/>
        <a:p>
          <a:r>
            <a:rPr lang="en-US" dirty="0"/>
            <a:t>Logic that reads list and generates the JSON</a:t>
          </a:r>
        </a:p>
      </dgm:t>
    </dgm:pt>
    <dgm:pt modelId="{6B618F0A-C663-6A48-B671-B1CA53D2C0CD}" type="parTrans" cxnId="{9357BA1A-A513-834D-A385-18C527DBC4E7}">
      <dgm:prSet/>
      <dgm:spPr/>
      <dgm:t>
        <a:bodyPr/>
        <a:lstStyle/>
        <a:p>
          <a:endParaRPr lang="en-US"/>
        </a:p>
      </dgm:t>
    </dgm:pt>
    <dgm:pt modelId="{989FB83C-5C3C-054A-A184-620BB8B4BF14}" type="sibTrans" cxnId="{9357BA1A-A513-834D-A385-18C527DBC4E7}">
      <dgm:prSet/>
      <dgm:spPr/>
      <dgm:t>
        <a:bodyPr/>
        <a:lstStyle/>
        <a:p>
          <a:endParaRPr lang="en-US"/>
        </a:p>
      </dgm:t>
    </dgm:pt>
    <dgm:pt modelId="{CFD20927-6500-6F47-9A4F-4F22089485BE}" type="pres">
      <dgm:prSet presAssocID="{295F79CF-D58E-3145-B26B-A51B9D648283}" presName="CompostProcess" presStyleCnt="0">
        <dgm:presLayoutVars>
          <dgm:dir/>
          <dgm:resizeHandles val="exact"/>
        </dgm:presLayoutVars>
      </dgm:prSet>
      <dgm:spPr/>
    </dgm:pt>
    <dgm:pt modelId="{F81C164D-3CC5-C840-BB49-A8BA51F71808}" type="pres">
      <dgm:prSet presAssocID="{295F79CF-D58E-3145-B26B-A51B9D648283}" presName="arrow" presStyleLbl="bgShp" presStyleIdx="0" presStyleCnt="1" custScaleX="70414" custLinFactNeighborX="-17820" custLinFactNeighborY="9970"/>
      <dgm:spPr/>
    </dgm:pt>
    <dgm:pt modelId="{03FB071C-8992-694D-B465-2B64CCF95F7B}" type="pres">
      <dgm:prSet presAssocID="{295F79CF-D58E-3145-B26B-A51B9D648283}" presName="linearProcess" presStyleCnt="0"/>
      <dgm:spPr/>
    </dgm:pt>
    <dgm:pt modelId="{498EC759-C654-1745-9F85-0D4A7C4A01B7}" type="pres">
      <dgm:prSet presAssocID="{B523A3FB-86DD-8746-AA3F-6D697ECEB5B9}" presName="textNode" presStyleLbl="node1" presStyleIdx="0" presStyleCnt="2" custLinFactX="-17005" custLinFactNeighborX="-100000" custLinFactNeighborY="-1624">
        <dgm:presLayoutVars>
          <dgm:bulletEnabled val="1"/>
        </dgm:presLayoutVars>
      </dgm:prSet>
      <dgm:spPr/>
    </dgm:pt>
    <dgm:pt modelId="{4496CCCC-CA62-3A4E-A9F1-03044AFC13B3}" type="pres">
      <dgm:prSet presAssocID="{EAF77133-3945-0547-ACD0-8F18B22E6E88}" presName="sibTrans" presStyleCnt="0"/>
      <dgm:spPr/>
    </dgm:pt>
    <dgm:pt modelId="{D0A81FC7-F1EC-3144-8E5F-0594B24214CC}" type="pres">
      <dgm:prSet presAssocID="{33B3C355-8F2C-B14C-AF54-B660C148F5DD}" presName="textNode" presStyleLbl="node1" presStyleIdx="1" presStyleCnt="2" custLinFactX="42646" custLinFactNeighborX="100000" custLinFactNeighborY="-1624">
        <dgm:presLayoutVars>
          <dgm:bulletEnabled val="1"/>
        </dgm:presLayoutVars>
      </dgm:prSet>
      <dgm:spPr/>
    </dgm:pt>
  </dgm:ptLst>
  <dgm:cxnLst>
    <dgm:cxn modelId="{6DA74007-026F-5E41-9BD0-EBA2538D3E42}" srcId="{295F79CF-D58E-3145-B26B-A51B9D648283}" destId="{33B3C355-8F2C-B14C-AF54-B660C148F5DD}" srcOrd="1" destOrd="0" parTransId="{393E9A59-6E58-774D-A04E-283CF7BF6B00}" sibTransId="{8056953A-0BC2-9C48-9204-F6996B5DCF6A}"/>
    <dgm:cxn modelId="{BCD9FE0D-A5C0-004D-80B5-AFB0385A3D1A}" type="presOf" srcId="{4B92C8D7-F1E7-7646-9D2B-27C658F99047}" destId="{498EC759-C654-1745-9F85-0D4A7C4A01B7}" srcOrd="0" destOrd="1" presId="urn:microsoft.com/office/officeart/2005/8/layout/hProcess9"/>
    <dgm:cxn modelId="{7DD2520E-1527-8D40-93D7-023B76A9A8C8}" srcId="{B523A3FB-86DD-8746-AA3F-6D697ECEB5B9}" destId="{4B92C8D7-F1E7-7646-9D2B-27C658F99047}" srcOrd="0" destOrd="0" parTransId="{FB346399-D59F-E649-86DD-14F630E8AB91}" sibTransId="{6439B689-37DD-6342-947D-813B530AB316}"/>
    <dgm:cxn modelId="{E3756710-8EBC-C244-8E90-3F091EA840BD}" srcId="{B523A3FB-86DD-8746-AA3F-6D697ECEB5B9}" destId="{8F465C69-EE3D-1D42-AD83-B48A0C3B6C47}" srcOrd="1" destOrd="0" parTransId="{0EDE02A0-8D49-6844-8FC9-1D357688AFA7}" sibTransId="{9547A8F3-160A-0048-8426-5EED73909754}"/>
    <dgm:cxn modelId="{9357BA1A-A513-834D-A385-18C527DBC4E7}" srcId="{33B3C355-8F2C-B14C-AF54-B660C148F5DD}" destId="{87BF13BA-0B3C-BB4D-AA59-4609C02B9E42}" srcOrd="0" destOrd="0" parTransId="{6B618F0A-C663-6A48-B671-B1CA53D2C0CD}" sibTransId="{989FB83C-5C3C-054A-A184-620BB8B4BF14}"/>
    <dgm:cxn modelId="{BB1E8122-5151-C648-AA0E-13ABB645812D}" type="presOf" srcId="{87BF13BA-0B3C-BB4D-AA59-4609C02B9E42}" destId="{D0A81FC7-F1EC-3144-8E5F-0594B24214CC}" srcOrd="0" destOrd="1" presId="urn:microsoft.com/office/officeart/2005/8/layout/hProcess9"/>
    <dgm:cxn modelId="{0C137523-375F-B64E-8E9F-1E6B19DBF79C}" srcId="{B523A3FB-86DD-8746-AA3F-6D697ECEB5B9}" destId="{9A3DDB7F-88AA-5F4B-98FB-8F200429DD3F}" srcOrd="3" destOrd="0" parTransId="{62A5F801-179D-6D48-8308-B2954ECE2DEB}" sibTransId="{A7D7DCE3-25CD-EC4B-81D4-6A2BEFBDA6B0}"/>
    <dgm:cxn modelId="{174B3728-C1A6-4349-A509-5B2E359CB0F6}" type="presOf" srcId="{8F465C69-EE3D-1D42-AD83-B48A0C3B6C47}" destId="{498EC759-C654-1745-9F85-0D4A7C4A01B7}" srcOrd="0" destOrd="2" presId="urn:microsoft.com/office/officeart/2005/8/layout/hProcess9"/>
    <dgm:cxn modelId="{77454D4A-5DF6-C74E-9FD8-7B31A1E086D4}" srcId="{B523A3FB-86DD-8746-AA3F-6D697ECEB5B9}" destId="{D974BD62-6940-A94F-8F41-BF26C00B68D2}" srcOrd="2" destOrd="0" parTransId="{44C37F45-F658-104A-890F-6DB8034469CC}" sibTransId="{0F902937-1434-F743-93F4-4F932CB85F24}"/>
    <dgm:cxn modelId="{5A1BD062-1063-BC40-94ED-4720149F072C}" type="presOf" srcId="{D974BD62-6940-A94F-8F41-BF26C00B68D2}" destId="{498EC759-C654-1745-9F85-0D4A7C4A01B7}" srcOrd="0" destOrd="3" presId="urn:microsoft.com/office/officeart/2005/8/layout/hProcess9"/>
    <dgm:cxn modelId="{E7696969-6D1A-9049-82D3-DEEFBD835961}" type="presOf" srcId="{B523A3FB-86DD-8746-AA3F-6D697ECEB5B9}" destId="{498EC759-C654-1745-9F85-0D4A7C4A01B7}" srcOrd="0" destOrd="0" presId="urn:microsoft.com/office/officeart/2005/8/layout/hProcess9"/>
    <dgm:cxn modelId="{50F40D7D-7323-6D4E-9E66-743020196F29}" type="presOf" srcId="{33B3C355-8F2C-B14C-AF54-B660C148F5DD}" destId="{D0A81FC7-F1EC-3144-8E5F-0594B24214CC}" srcOrd="0" destOrd="0" presId="urn:microsoft.com/office/officeart/2005/8/layout/hProcess9"/>
    <dgm:cxn modelId="{86D64A83-0C21-E849-A4AC-D227B73D3CFB}" type="presOf" srcId="{9A3DDB7F-88AA-5F4B-98FB-8F200429DD3F}" destId="{498EC759-C654-1745-9F85-0D4A7C4A01B7}" srcOrd="0" destOrd="4" presId="urn:microsoft.com/office/officeart/2005/8/layout/hProcess9"/>
    <dgm:cxn modelId="{62FF5386-BED0-C240-A9D5-9E500109B0F3}" srcId="{295F79CF-D58E-3145-B26B-A51B9D648283}" destId="{B523A3FB-86DD-8746-AA3F-6D697ECEB5B9}" srcOrd="0" destOrd="0" parTransId="{A8630B9C-4641-7D48-8BB5-1343D69FF1A7}" sibTransId="{EAF77133-3945-0547-ACD0-8F18B22E6E88}"/>
    <dgm:cxn modelId="{AAE6E69F-01B2-E542-8C84-0FC0011A3A80}" type="presOf" srcId="{295F79CF-D58E-3145-B26B-A51B9D648283}" destId="{CFD20927-6500-6F47-9A4F-4F22089485BE}" srcOrd="0" destOrd="0" presId="urn:microsoft.com/office/officeart/2005/8/layout/hProcess9"/>
    <dgm:cxn modelId="{7CEBFFA4-FF68-8A4E-82A1-8513563E8DD3}" type="presParOf" srcId="{CFD20927-6500-6F47-9A4F-4F22089485BE}" destId="{F81C164D-3CC5-C840-BB49-A8BA51F71808}" srcOrd="0" destOrd="0" presId="urn:microsoft.com/office/officeart/2005/8/layout/hProcess9"/>
    <dgm:cxn modelId="{A34EDCAA-C984-4E40-862D-11DA79928B7E}" type="presParOf" srcId="{CFD20927-6500-6F47-9A4F-4F22089485BE}" destId="{03FB071C-8992-694D-B465-2B64CCF95F7B}" srcOrd="1" destOrd="0" presId="urn:microsoft.com/office/officeart/2005/8/layout/hProcess9"/>
    <dgm:cxn modelId="{EBE6C19A-6684-D342-AAD2-B0657B692EC8}" type="presParOf" srcId="{03FB071C-8992-694D-B465-2B64CCF95F7B}" destId="{498EC759-C654-1745-9F85-0D4A7C4A01B7}" srcOrd="0" destOrd="0" presId="urn:microsoft.com/office/officeart/2005/8/layout/hProcess9"/>
    <dgm:cxn modelId="{3B3951B0-2FDA-BB4C-9D45-47198A2D083A}" type="presParOf" srcId="{03FB071C-8992-694D-B465-2B64CCF95F7B}" destId="{4496CCCC-CA62-3A4E-A9F1-03044AFC13B3}" srcOrd="1" destOrd="0" presId="urn:microsoft.com/office/officeart/2005/8/layout/hProcess9"/>
    <dgm:cxn modelId="{5E93202F-3B60-1744-AD9B-53551B831A4F}" type="presParOf" srcId="{03FB071C-8992-694D-B465-2B64CCF95F7B}" destId="{D0A81FC7-F1EC-3144-8E5F-0594B24214CC}" srcOrd="2"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2E3C500-F906-524D-B980-2D477A86DC10}" type="doc">
      <dgm:prSet loTypeId="urn:microsoft.com/office/officeart/2005/8/layout/cycle2" loCatId="" qsTypeId="urn:microsoft.com/office/officeart/2005/8/quickstyle/simple1" qsCatId="simple" csTypeId="urn:microsoft.com/office/officeart/2005/8/colors/accent1_2" csCatId="accent1" phldr="1"/>
      <dgm:spPr/>
      <dgm:t>
        <a:bodyPr/>
        <a:lstStyle/>
        <a:p>
          <a:endParaRPr lang="en-US"/>
        </a:p>
      </dgm:t>
    </dgm:pt>
    <dgm:pt modelId="{0F0E8AE4-0376-7D47-AACB-92AB9C70AEDC}">
      <dgm:prSet phldrT="[Text]"/>
      <dgm:spPr>
        <a:solidFill>
          <a:srgbClr val="482581">
            <a:alpha val="88000"/>
          </a:srgbClr>
        </a:solidFill>
      </dgm:spPr>
      <dgm:t>
        <a:bodyPr/>
        <a:lstStyle/>
        <a:p>
          <a:r>
            <a:rPr lang="en-US" dirty="0"/>
            <a:t>Need Change to Navigation</a:t>
          </a:r>
        </a:p>
      </dgm:t>
    </dgm:pt>
    <dgm:pt modelId="{C79E3EC6-6521-214A-B7DB-A3C96D73CE13}" type="parTrans" cxnId="{EFED61C1-D98F-4141-A4C8-2CCD808B7EC5}">
      <dgm:prSet/>
      <dgm:spPr/>
      <dgm:t>
        <a:bodyPr/>
        <a:lstStyle/>
        <a:p>
          <a:endParaRPr lang="en-US"/>
        </a:p>
      </dgm:t>
    </dgm:pt>
    <dgm:pt modelId="{9B850005-5A5C-DE44-BFDC-D535527684F8}" type="sibTrans" cxnId="{EFED61C1-D98F-4141-A4C8-2CCD808B7EC5}">
      <dgm:prSet/>
      <dgm:spPr/>
      <dgm:t>
        <a:bodyPr/>
        <a:lstStyle/>
        <a:p>
          <a:endParaRPr lang="en-US"/>
        </a:p>
      </dgm:t>
    </dgm:pt>
    <dgm:pt modelId="{B3D3AC0A-C20D-7B4A-A273-189C97F977C4}">
      <dgm:prSet phldrT="[Text]"/>
      <dgm:spPr>
        <a:solidFill>
          <a:srgbClr val="482581">
            <a:alpha val="88000"/>
          </a:srgbClr>
        </a:solidFill>
      </dgm:spPr>
      <dgm:t>
        <a:bodyPr/>
        <a:lstStyle/>
        <a:p>
          <a:r>
            <a:rPr lang="en-US" dirty="0"/>
            <a:t>Call Developer or Open Support Ticket</a:t>
          </a:r>
        </a:p>
      </dgm:t>
    </dgm:pt>
    <dgm:pt modelId="{BAAA64DC-99E7-9D4B-80FF-EAFF03BFE8E6}" type="parTrans" cxnId="{36C49DC8-DB18-7B4E-B5D1-BA2C70A2525A}">
      <dgm:prSet/>
      <dgm:spPr/>
      <dgm:t>
        <a:bodyPr/>
        <a:lstStyle/>
        <a:p>
          <a:endParaRPr lang="en-US"/>
        </a:p>
      </dgm:t>
    </dgm:pt>
    <dgm:pt modelId="{1BC69954-D843-DC4F-BBF2-E9F3AA1FA315}" type="sibTrans" cxnId="{36C49DC8-DB18-7B4E-B5D1-BA2C70A2525A}">
      <dgm:prSet/>
      <dgm:spPr/>
      <dgm:t>
        <a:bodyPr/>
        <a:lstStyle/>
        <a:p>
          <a:endParaRPr lang="en-US"/>
        </a:p>
      </dgm:t>
    </dgm:pt>
    <dgm:pt modelId="{051AA3EE-BD36-874C-8E84-5E9CB19EE046}">
      <dgm:prSet phldrT="[Text]"/>
      <dgm:spPr>
        <a:solidFill>
          <a:srgbClr val="482581">
            <a:alpha val="88000"/>
          </a:srgbClr>
        </a:solidFill>
      </dgm:spPr>
      <dgm:t>
        <a:bodyPr/>
        <a:lstStyle/>
        <a:p>
          <a:r>
            <a:rPr lang="en-US" dirty="0"/>
            <a:t>Wait for developer to have time</a:t>
          </a:r>
        </a:p>
      </dgm:t>
    </dgm:pt>
    <dgm:pt modelId="{874D2352-8A34-3144-8077-31BEBF59B05E}" type="parTrans" cxnId="{9FD1F2A6-29E2-DF4C-9F6C-956E1043A434}">
      <dgm:prSet/>
      <dgm:spPr/>
      <dgm:t>
        <a:bodyPr/>
        <a:lstStyle/>
        <a:p>
          <a:endParaRPr lang="en-US"/>
        </a:p>
      </dgm:t>
    </dgm:pt>
    <dgm:pt modelId="{FF4478CD-7F10-DE43-AC7B-748B6AF7690B}" type="sibTrans" cxnId="{9FD1F2A6-29E2-DF4C-9F6C-956E1043A434}">
      <dgm:prSet/>
      <dgm:spPr/>
      <dgm:t>
        <a:bodyPr/>
        <a:lstStyle/>
        <a:p>
          <a:endParaRPr lang="en-US"/>
        </a:p>
      </dgm:t>
    </dgm:pt>
    <dgm:pt modelId="{B6C1E8C7-6152-E740-B591-3434E52FA9A1}">
      <dgm:prSet phldrT="[Text]"/>
      <dgm:spPr>
        <a:solidFill>
          <a:srgbClr val="482581">
            <a:alpha val="88000"/>
          </a:srgbClr>
        </a:solidFill>
      </dgm:spPr>
      <dgm:t>
        <a:bodyPr/>
        <a:lstStyle/>
        <a:p>
          <a:r>
            <a:rPr lang="en-US" dirty="0"/>
            <a:t>Developer makes change</a:t>
          </a:r>
        </a:p>
      </dgm:t>
    </dgm:pt>
    <dgm:pt modelId="{198EF344-C94D-664A-957E-F8746D305DFB}" type="parTrans" cxnId="{F04E7740-E5E0-A343-9A92-8F5FE3072B3A}">
      <dgm:prSet/>
      <dgm:spPr/>
      <dgm:t>
        <a:bodyPr/>
        <a:lstStyle/>
        <a:p>
          <a:endParaRPr lang="en-US"/>
        </a:p>
      </dgm:t>
    </dgm:pt>
    <dgm:pt modelId="{FDDA62F7-BBFF-294A-87C2-0727B79016ED}" type="sibTrans" cxnId="{F04E7740-E5E0-A343-9A92-8F5FE3072B3A}">
      <dgm:prSet/>
      <dgm:spPr/>
      <dgm:t>
        <a:bodyPr/>
        <a:lstStyle/>
        <a:p>
          <a:endParaRPr lang="en-US"/>
        </a:p>
      </dgm:t>
    </dgm:pt>
    <dgm:pt modelId="{0697069D-30BA-1D48-B433-AA3CA3AA79FF}">
      <dgm:prSet phldrT="[Text]"/>
      <dgm:spPr>
        <a:solidFill>
          <a:srgbClr val="482581">
            <a:alpha val="88000"/>
          </a:srgbClr>
        </a:solidFill>
      </dgm:spPr>
      <dgm:t>
        <a:bodyPr/>
        <a:lstStyle/>
        <a:p>
          <a:r>
            <a:rPr lang="en-US" dirty="0"/>
            <a:t>Review Change</a:t>
          </a:r>
        </a:p>
      </dgm:t>
    </dgm:pt>
    <dgm:pt modelId="{FD9EF6BC-A70A-E14C-9711-A22CE28A18F1}" type="parTrans" cxnId="{2F1BCE5F-9231-054C-92C6-202BC01546E2}">
      <dgm:prSet/>
      <dgm:spPr/>
      <dgm:t>
        <a:bodyPr/>
        <a:lstStyle/>
        <a:p>
          <a:endParaRPr lang="en-US"/>
        </a:p>
      </dgm:t>
    </dgm:pt>
    <dgm:pt modelId="{F59E54A0-2226-F44F-A46C-13618DB58DA8}" type="sibTrans" cxnId="{2F1BCE5F-9231-054C-92C6-202BC01546E2}">
      <dgm:prSet/>
      <dgm:spPr/>
      <dgm:t>
        <a:bodyPr/>
        <a:lstStyle/>
        <a:p>
          <a:endParaRPr lang="en-US"/>
        </a:p>
      </dgm:t>
    </dgm:pt>
    <dgm:pt modelId="{9817EE7B-9000-E34E-965D-8F34CCCDDFAC}">
      <dgm:prSet phldrT="[Text]"/>
      <dgm:spPr>
        <a:solidFill>
          <a:srgbClr val="482581">
            <a:alpha val="88000"/>
          </a:srgbClr>
        </a:solidFill>
      </dgm:spPr>
      <dgm:t>
        <a:bodyPr/>
        <a:lstStyle/>
        <a:p>
          <a:r>
            <a:rPr lang="en-US" dirty="0">
              <a:solidFill>
                <a:schemeClr val="bg1"/>
              </a:solidFill>
            </a:rPr>
            <a:t>Iterate on change</a:t>
          </a:r>
        </a:p>
      </dgm:t>
    </dgm:pt>
    <dgm:pt modelId="{A86A7064-231B-404B-979B-09695F4C3E4C}" type="parTrans" cxnId="{EBFC1DC6-FEB0-654A-8335-9FF7B3C207FA}">
      <dgm:prSet/>
      <dgm:spPr/>
      <dgm:t>
        <a:bodyPr/>
        <a:lstStyle/>
        <a:p>
          <a:endParaRPr lang="en-US"/>
        </a:p>
      </dgm:t>
    </dgm:pt>
    <dgm:pt modelId="{5094D20F-886B-4F47-A80D-71FA2C3CC5B3}" type="sibTrans" cxnId="{EBFC1DC6-FEB0-654A-8335-9FF7B3C207FA}">
      <dgm:prSet/>
      <dgm:spPr/>
      <dgm:t>
        <a:bodyPr/>
        <a:lstStyle/>
        <a:p>
          <a:endParaRPr lang="en-US"/>
        </a:p>
      </dgm:t>
    </dgm:pt>
    <dgm:pt modelId="{F247A8AE-050B-414D-AB15-62C3B259BCCA}">
      <dgm:prSet phldrT="[Text]"/>
      <dgm:spPr>
        <a:solidFill>
          <a:srgbClr val="482581">
            <a:alpha val="88000"/>
          </a:srgbClr>
        </a:solidFill>
      </dgm:spPr>
      <dgm:t>
        <a:bodyPr/>
        <a:lstStyle/>
        <a:p>
          <a:r>
            <a:rPr lang="en-US" dirty="0">
              <a:solidFill>
                <a:schemeClr val="bg1"/>
              </a:solidFill>
            </a:rPr>
            <a:t>Approve Change</a:t>
          </a:r>
        </a:p>
      </dgm:t>
    </dgm:pt>
    <dgm:pt modelId="{12E32835-4C13-BB48-931A-84E8457AA05F}" type="parTrans" cxnId="{2A5387A3-41BF-E046-8EE4-B017D4531F94}">
      <dgm:prSet/>
      <dgm:spPr/>
      <dgm:t>
        <a:bodyPr/>
        <a:lstStyle/>
        <a:p>
          <a:endParaRPr lang="en-US"/>
        </a:p>
      </dgm:t>
    </dgm:pt>
    <dgm:pt modelId="{57585ED5-9E8D-494D-B229-DE1182406F23}" type="sibTrans" cxnId="{2A5387A3-41BF-E046-8EE4-B017D4531F94}">
      <dgm:prSet/>
      <dgm:spPr/>
      <dgm:t>
        <a:bodyPr/>
        <a:lstStyle/>
        <a:p>
          <a:endParaRPr lang="en-US"/>
        </a:p>
      </dgm:t>
    </dgm:pt>
    <dgm:pt modelId="{FB85F588-8177-0F4D-A86B-7023B9A804CD}">
      <dgm:prSet phldrT="[Text]"/>
      <dgm:spPr>
        <a:solidFill>
          <a:srgbClr val="482581">
            <a:alpha val="88000"/>
          </a:srgbClr>
        </a:solidFill>
      </dgm:spPr>
      <dgm:t>
        <a:bodyPr/>
        <a:lstStyle/>
        <a:p>
          <a:r>
            <a:rPr lang="en-US" dirty="0"/>
            <a:t>Wait for Change Window</a:t>
          </a:r>
        </a:p>
      </dgm:t>
    </dgm:pt>
    <dgm:pt modelId="{105FB9BD-5C16-A242-8BDB-EFF599B28859}" type="parTrans" cxnId="{102D4C50-6176-EC4D-81B7-F0318109525A}">
      <dgm:prSet/>
      <dgm:spPr/>
      <dgm:t>
        <a:bodyPr/>
        <a:lstStyle/>
        <a:p>
          <a:endParaRPr lang="en-US"/>
        </a:p>
      </dgm:t>
    </dgm:pt>
    <dgm:pt modelId="{29822705-2819-A14D-9C51-AC352FB90F5F}" type="sibTrans" cxnId="{102D4C50-6176-EC4D-81B7-F0318109525A}">
      <dgm:prSet/>
      <dgm:spPr/>
      <dgm:t>
        <a:bodyPr/>
        <a:lstStyle/>
        <a:p>
          <a:endParaRPr lang="en-US"/>
        </a:p>
      </dgm:t>
    </dgm:pt>
    <dgm:pt modelId="{4377452E-7CCC-EC42-84AA-6DA0B454918B}">
      <dgm:prSet phldrT="[Text]"/>
      <dgm:spPr>
        <a:solidFill>
          <a:srgbClr val="482581">
            <a:alpha val="88000"/>
          </a:srgbClr>
        </a:solidFill>
      </dgm:spPr>
      <dgm:t>
        <a:bodyPr/>
        <a:lstStyle/>
        <a:p>
          <a:r>
            <a:rPr lang="en-US" dirty="0"/>
            <a:t>Launch Change</a:t>
          </a:r>
        </a:p>
      </dgm:t>
    </dgm:pt>
    <dgm:pt modelId="{8F11CF1D-B804-F743-8E9E-C2712F77E62A}" type="parTrans" cxnId="{69C0779A-DECF-4244-ABD1-316F586B7FF6}">
      <dgm:prSet/>
      <dgm:spPr/>
      <dgm:t>
        <a:bodyPr/>
        <a:lstStyle/>
        <a:p>
          <a:endParaRPr lang="en-US"/>
        </a:p>
      </dgm:t>
    </dgm:pt>
    <dgm:pt modelId="{6F309AC3-2C60-2240-A8D3-6DCBA253FAAE}" type="sibTrans" cxnId="{69C0779A-DECF-4244-ABD1-316F586B7FF6}">
      <dgm:prSet/>
      <dgm:spPr/>
      <dgm:t>
        <a:bodyPr/>
        <a:lstStyle/>
        <a:p>
          <a:endParaRPr lang="en-US"/>
        </a:p>
      </dgm:t>
    </dgm:pt>
    <dgm:pt modelId="{3F56B1C6-89A8-0843-98DB-62BEC917F598}" type="pres">
      <dgm:prSet presAssocID="{F2E3C500-F906-524D-B980-2D477A86DC10}" presName="cycle" presStyleCnt="0">
        <dgm:presLayoutVars>
          <dgm:dir/>
          <dgm:resizeHandles val="exact"/>
        </dgm:presLayoutVars>
      </dgm:prSet>
      <dgm:spPr/>
    </dgm:pt>
    <dgm:pt modelId="{6B4DFEE2-D0FC-4E4F-B883-25BFED7110B2}" type="pres">
      <dgm:prSet presAssocID="{0F0E8AE4-0376-7D47-AACB-92AB9C70AEDC}" presName="node" presStyleLbl="node1" presStyleIdx="0" presStyleCnt="9">
        <dgm:presLayoutVars>
          <dgm:bulletEnabled val="1"/>
        </dgm:presLayoutVars>
      </dgm:prSet>
      <dgm:spPr/>
    </dgm:pt>
    <dgm:pt modelId="{0C4270F9-0179-A94B-A459-817DB306F48B}" type="pres">
      <dgm:prSet presAssocID="{9B850005-5A5C-DE44-BFDC-D535527684F8}" presName="sibTrans" presStyleLbl="sibTrans2D1" presStyleIdx="0" presStyleCnt="9"/>
      <dgm:spPr/>
    </dgm:pt>
    <dgm:pt modelId="{8DC2615F-D9F1-EC4B-BB4B-D366E805B5AD}" type="pres">
      <dgm:prSet presAssocID="{9B850005-5A5C-DE44-BFDC-D535527684F8}" presName="connectorText" presStyleLbl="sibTrans2D1" presStyleIdx="0" presStyleCnt="9"/>
      <dgm:spPr/>
    </dgm:pt>
    <dgm:pt modelId="{1B7F93B0-DEAD-974C-B457-1470C0AD2208}" type="pres">
      <dgm:prSet presAssocID="{B3D3AC0A-C20D-7B4A-A273-189C97F977C4}" presName="node" presStyleLbl="node1" presStyleIdx="1" presStyleCnt="9">
        <dgm:presLayoutVars>
          <dgm:bulletEnabled val="1"/>
        </dgm:presLayoutVars>
      </dgm:prSet>
      <dgm:spPr/>
    </dgm:pt>
    <dgm:pt modelId="{03F35AAF-0988-9047-B602-C83D1490BD93}" type="pres">
      <dgm:prSet presAssocID="{1BC69954-D843-DC4F-BBF2-E9F3AA1FA315}" presName="sibTrans" presStyleLbl="sibTrans2D1" presStyleIdx="1" presStyleCnt="9"/>
      <dgm:spPr/>
    </dgm:pt>
    <dgm:pt modelId="{1E6987E9-63E8-914A-A542-D1828FE75629}" type="pres">
      <dgm:prSet presAssocID="{1BC69954-D843-DC4F-BBF2-E9F3AA1FA315}" presName="connectorText" presStyleLbl="sibTrans2D1" presStyleIdx="1" presStyleCnt="9"/>
      <dgm:spPr/>
    </dgm:pt>
    <dgm:pt modelId="{2EFA659C-54A4-364D-8278-961C331F8B97}" type="pres">
      <dgm:prSet presAssocID="{051AA3EE-BD36-874C-8E84-5E9CB19EE046}" presName="node" presStyleLbl="node1" presStyleIdx="2" presStyleCnt="9">
        <dgm:presLayoutVars>
          <dgm:bulletEnabled val="1"/>
        </dgm:presLayoutVars>
      </dgm:prSet>
      <dgm:spPr/>
    </dgm:pt>
    <dgm:pt modelId="{392A78C3-82CC-A444-9CC3-BB1686B6D4A7}" type="pres">
      <dgm:prSet presAssocID="{FF4478CD-7F10-DE43-AC7B-748B6AF7690B}" presName="sibTrans" presStyleLbl="sibTrans2D1" presStyleIdx="2" presStyleCnt="9"/>
      <dgm:spPr/>
    </dgm:pt>
    <dgm:pt modelId="{C361E975-6489-5745-A78D-08F652DDCC5D}" type="pres">
      <dgm:prSet presAssocID="{FF4478CD-7F10-DE43-AC7B-748B6AF7690B}" presName="connectorText" presStyleLbl="sibTrans2D1" presStyleIdx="2" presStyleCnt="9"/>
      <dgm:spPr/>
    </dgm:pt>
    <dgm:pt modelId="{54B9E82C-FF15-154F-A7ED-F390679D742C}" type="pres">
      <dgm:prSet presAssocID="{B6C1E8C7-6152-E740-B591-3434E52FA9A1}" presName="node" presStyleLbl="node1" presStyleIdx="3" presStyleCnt="9">
        <dgm:presLayoutVars>
          <dgm:bulletEnabled val="1"/>
        </dgm:presLayoutVars>
      </dgm:prSet>
      <dgm:spPr/>
    </dgm:pt>
    <dgm:pt modelId="{11A6C794-AF14-1C42-A21E-5A6B9C35932F}" type="pres">
      <dgm:prSet presAssocID="{FDDA62F7-BBFF-294A-87C2-0727B79016ED}" presName="sibTrans" presStyleLbl="sibTrans2D1" presStyleIdx="3" presStyleCnt="9"/>
      <dgm:spPr/>
    </dgm:pt>
    <dgm:pt modelId="{E4D890BB-4F64-BB43-9CBF-CBF09CF1FDE4}" type="pres">
      <dgm:prSet presAssocID="{FDDA62F7-BBFF-294A-87C2-0727B79016ED}" presName="connectorText" presStyleLbl="sibTrans2D1" presStyleIdx="3" presStyleCnt="9"/>
      <dgm:spPr/>
    </dgm:pt>
    <dgm:pt modelId="{780C6D8D-513F-A34B-AF8A-0F70B369555A}" type="pres">
      <dgm:prSet presAssocID="{0697069D-30BA-1D48-B433-AA3CA3AA79FF}" presName="node" presStyleLbl="node1" presStyleIdx="4" presStyleCnt="9">
        <dgm:presLayoutVars>
          <dgm:bulletEnabled val="1"/>
        </dgm:presLayoutVars>
      </dgm:prSet>
      <dgm:spPr/>
    </dgm:pt>
    <dgm:pt modelId="{34B676C9-2D93-4D46-867F-94DEAFB4878A}" type="pres">
      <dgm:prSet presAssocID="{F59E54A0-2226-F44F-A46C-13618DB58DA8}" presName="sibTrans" presStyleLbl="sibTrans2D1" presStyleIdx="4" presStyleCnt="9"/>
      <dgm:spPr/>
    </dgm:pt>
    <dgm:pt modelId="{E6BCC335-A7F0-0B47-8B2A-E9B7765B335B}" type="pres">
      <dgm:prSet presAssocID="{F59E54A0-2226-F44F-A46C-13618DB58DA8}" presName="connectorText" presStyleLbl="sibTrans2D1" presStyleIdx="4" presStyleCnt="9"/>
      <dgm:spPr/>
    </dgm:pt>
    <dgm:pt modelId="{70C95A61-EC92-D64B-9BA5-382DE69E3C24}" type="pres">
      <dgm:prSet presAssocID="{9817EE7B-9000-E34E-965D-8F34CCCDDFAC}" presName="node" presStyleLbl="node1" presStyleIdx="5" presStyleCnt="9">
        <dgm:presLayoutVars>
          <dgm:bulletEnabled val="1"/>
        </dgm:presLayoutVars>
      </dgm:prSet>
      <dgm:spPr/>
    </dgm:pt>
    <dgm:pt modelId="{9667C780-AA7F-E341-BE2C-DF12A9FCB743}" type="pres">
      <dgm:prSet presAssocID="{5094D20F-886B-4F47-A80D-71FA2C3CC5B3}" presName="sibTrans" presStyleLbl="sibTrans2D1" presStyleIdx="5" presStyleCnt="9"/>
      <dgm:spPr/>
    </dgm:pt>
    <dgm:pt modelId="{7337AD7B-A013-7748-828E-BC10B931A7F1}" type="pres">
      <dgm:prSet presAssocID="{5094D20F-886B-4F47-A80D-71FA2C3CC5B3}" presName="connectorText" presStyleLbl="sibTrans2D1" presStyleIdx="5" presStyleCnt="9"/>
      <dgm:spPr/>
    </dgm:pt>
    <dgm:pt modelId="{D442C8BE-3BAF-2746-9CE0-A20D21CC5DF6}" type="pres">
      <dgm:prSet presAssocID="{F247A8AE-050B-414D-AB15-62C3B259BCCA}" presName="node" presStyleLbl="node1" presStyleIdx="6" presStyleCnt="9">
        <dgm:presLayoutVars>
          <dgm:bulletEnabled val="1"/>
        </dgm:presLayoutVars>
      </dgm:prSet>
      <dgm:spPr/>
    </dgm:pt>
    <dgm:pt modelId="{02EC8C94-1FA4-394F-8F2B-4B57E9DD2624}" type="pres">
      <dgm:prSet presAssocID="{57585ED5-9E8D-494D-B229-DE1182406F23}" presName="sibTrans" presStyleLbl="sibTrans2D1" presStyleIdx="6" presStyleCnt="9"/>
      <dgm:spPr/>
    </dgm:pt>
    <dgm:pt modelId="{CC6E95B6-47A0-CB4D-B372-9D31E578C4C9}" type="pres">
      <dgm:prSet presAssocID="{57585ED5-9E8D-494D-B229-DE1182406F23}" presName="connectorText" presStyleLbl="sibTrans2D1" presStyleIdx="6" presStyleCnt="9"/>
      <dgm:spPr/>
    </dgm:pt>
    <dgm:pt modelId="{53A4D61C-D6F8-F942-A4F7-64D6CE2387DF}" type="pres">
      <dgm:prSet presAssocID="{FB85F588-8177-0F4D-A86B-7023B9A804CD}" presName="node" presStyleLbl="node1" presStyleIdx="7" presStyleCnt="9">
        <dgm:presLayoutVars>
          <dgm:bulletEnabled val="1"/>
        </dgm:presLayoutVars>
      </dgm:prSet>
      <dgm:spPr/>
    </dgm:pt>
    <dgm:pt modelId="{7B8C71CF-6DEA-774B-A1E6-80A65EB77BC4}" type="pres">
      <dgm:prSet presAssocID="{29822705-2819-A14D-9C51-AC352FB90F5F}" presName="sibTrans" presStyleLbl="sibTrans2D1" presStyleIdx="7" presStyleCnt="9"/>
      <dgm:spPr/>
    </dgm:pt>
    <dgm:pt modelId="{37931FC3-A1E6-9A41-A5AB-D67EA8B15BF7}" type="pres">
      <dgm:prSet presAssocID="{29822705-2819-A14D-9C51-AC352FB90F5F}" presName="connectorText" presStyleLbl="sibTrans2D1" presStyleIdx="7" presStyleCnt="9"/>
      <dgm:spPr/>
    </dgm:pt>
    <dgm:pt modelId="{9E4F2080-1A0B-0942-9980-BFD6AAE8A7A5}" type="pres">
      <dgm:prSet presAssocID="{4377452E-7CCC-EC42-84AA-6DA0B454918B}" presName="node" presStyleLbl="node1" presStyleIdx="8" presStyleCnt="9">
        <dgm:presLayoutVars>
          <dgm:bulletEnabled val="1"/>
        </dgm:presLayoutVars>
      </dgm:prSet>
      <dgm:spPr/>
    </dgm:pt>
    <dgm:pt modelId="{8155FD12-420E-8146-B239-DDF12AFEF7A8}" type="pres">
      <dgm:prSet presAssocID="{6F309AC3-2C60-2240-A8D3-6DCBA253FAAE}" presName="sibTrans" presStyleLbl="sibTrans2D1" presStyleIdx="8" presStyleCnt="9"/>
      <dgm:spPr/>
    </dgm:pt>
    <dgm:pt modelId="{BBFCF9AB-2750-C94C-B90A-76AE1000AFD9}" type="pres">
      <dgm:prSet presAssocID="{6F309AC3-2C60-2240-A8D3-6DCBA253FAAE}" presName="connectorText" presStyleLbl="sibTrans2D1" presStyleIdx="8" presStyleCnt="9"/>
      <dgm:spPr/>
    </dgm:pt>
  </dgm:ptLst>
  <dgm:cxnLst>
    <dgm:cxn modelId="{59316F06-4538-6748-A0FE-37ED74587048}" type="presOf" srcId="{F2E3C500-F906-524D-B980-2D477A86DC10}" destId="{3F56B1C6-89A8-0843-98DB-62BEC917F598}" srcOrd="0" destOrd="0" presId="urn:microsoft.com/office/officeart/2005/8/layout/cycle2"/>
    <dgm:cxn modelId="{2C582B0D-70F2-4A4B-AB25-39361DB6E399}" type="presOf" srcId="{5094D20F-886B-4F47-A80D-71FA2C3CC5B3}" destId="{7337AD7B-A013-7748-828E-BC10B931A7F1}" srcOrd="1" destOrd="0" presId="urn:microsoft.com/office/officeart/2005/8/layout/cycle2"/>
    <dgm:cxn modelId="{DC6B7917-18D6-FF4F-8418-77876E63872D}" type="presOf" srcId="{F247A8AE-050B-414D-AB15-62C3B259BCCA}" destId="{D442C8BE-3BAF-2746-9CE0-A20D21CC5DF6}" srcOrd="0" destOrd="0" presId="urn:microsoft.com/office/officeart/2005/8/layout/cycle2"/>
    <dgm:cxn modelId="{F3548321-B6E2-1040-8D55-CEEE30CAFAA0}" type="presOf" srcId="{6F309AC3-2C60-2240-A8D3-6DCBA253FAAE}" destId="{8155FD12-420E-8146-B239-DDF12AFEF7A8}" srcOrd="0" destOrd="0" presId="urn:microsoft.com/office/officeart/2005/8/layout/cycle2"/>
    <dgm:cxn modelId="{EE20C329-8130-3D4C-9690-3B516896932F}" type="presOf" srcId="{9817EE7B-9000-E34E-965D-8F34CCCDDFAC}" destId="{70C95A61-EC92-D64B-9BA5-382DE69E3C24}" srcOrd="0" destOrd="0" presId="urn:microsoft.com/office/officeart/2005/8/layout/cycle2"/>
    <dgm:cxn modelId="{6F50FF2E-5DCB-9746-A05B-26D2FB3BDF08}" type="presOf" srcId="{0F0E8AE4-0376-7D47-AACB-92AB9C70AEDC}" destId="{6B4DFEE2-D0FC-4E4F-B883-25BFED7110B2}" srcOrd="0" destOrd="0" presId="urn:microsoft.com/office/officeart/2005/8/layout/cycle2"/>
    <dgm:cxn modelId="{D0463B32-4A78-D04B-A7EA-526F333D68C5}" type="presOf" srcId="{F59E54A0-2226-F44F-A46C-13618DB58DA8}" destId="{34B676C9-2D93-4D46-867F-94DEAFB4878A}" srcOrd="0" destOrd="0" presId="urn:microsoft.com/office/officeart/2005/8/layout/cycle2"/>
    <dgm:cxn modelId="{0CA65D33-F8BE-9149-85FE-A70A7E87830A}" type="presOf" srcId="{F59E54A0-2226-F44F-A46C-13618DB58DA8}" destId="{E6BCC335-A7F0-0B47-8B2A-E9B7765B335B}" srcOrd="1" destOrd="0" presId="urn:microsoft.com/office/officeart/2005/8/layout/cycle2"/>
    <dgm:cxn modelId="{14998035-26EB-8445-A44E-D77FFECDEB14}" type="presOf" srcId="{9B850005-5A5C-DE44-BFDC-D535527684F8}" destId="{0C4270F9-0179-A94B-A459-817DB306F48B}" srcOrd="0" destOrd="0" presId="urn:microsoft.com/office/officeart/2005/8/layout/cycle2"/>
    <dgm:cxn modelId="{F04E7740-E5E0-A343-9A92-8F5FE3072B3A}" srcId="{F2E3C500-F906-524D-B980-2D477A86DC10}" destId="{B6C1E8C7-6152-E740-B591-3434E52FA9A1}" srcOrd="3" destOrd="0" parTransId="{198EF344-C94D-664A-957E-F8746D305DFB}" sibTransId="{FDDA62F7-BBFF-294A-87C2-0727B79016ED}"/>
    <dgm:cxn modelId="{183E9041-FBCA-DD41-8E1D-F544CC6C4A2E}" type="presOf" srcId="{FDDA62F7-BBFF-294A-87C2-0727B79016ED}" destId="{11A6C794-AF14-1C42-A21E-5A6B9C35932F}" srcOrd="0" destOrd="0" presId="urn:microsoft.com/office/officeart/2005/8/layout/cycle2"/>
    <dgm:cxn modelId="{27238B47-792A-AD42-9D68-E1069F686F15}" type="presOf" srcId="{051AA3EE-BD36-874C-8E84-5E9CB19EE046}" destId="{2EFA659C-54A4-364D-8278-961C331F8B97}" srcOrd="0" destOrd="0" presId="urn:microsoft.com/office/officeart/2005/8/layout/cycle2"/>
    <dgm:cxn modelId="{91BA6A4D-6F0B-3D42-956A-C3D256C6A075}" type="presOf" srcId="{1BC69954-D843-DC4F-BBF2-E9F3AA1FA315}" destId="{1E6987E9-63E8-914A-A542-D1828FE75629}" srcOrd="1" destOrd="0" presId="urn:microsoft.com/office/officeart/2005/8/layout/cycle2"/>
    <dgm:cxn modelId="{102D4C50-6176-EC4D-81B7-F0318109525A}" srcId="{F2E3C500-F906-524D-B980-2D477A86DC10}" destId="{FB85F588-8177-0F4D-A86B-7023B9A804CD}" srcOrd="7" destOrd="0" parTransId="{105FB9BD-5C16-A242-8BDB-EFF599B28859}" sibTransId="{29822705-2819-A14D-9C51-AC352FB90F5F}"/>
    <dgm:cxn modelId="{64B5495B-E856-A144-88EA-51FFB1C1B1D8}" type="presOf" srcId="{B3D3AC0A-C20D-7B4A-A273-189C97F977C4}" destId="{1B7F93B0-DEAD-974C-B457-1470C0AD2208}" srcOrd="0" destOrd="0" presId="urn:microsoft.com/office/officeart/2005/8/layout/cycle2"/>
    <dgm:cxn modelId="{E47F1A5D-9461-0C4A-AF84-387C454EBAC2}" type="presOf" srcId="{29822705-2819-A14D-9C51-AC352FB90F5F}" destId="{7B8C71CF-6DEA-774B-A1E6-80A65EB77BC4}" srcOrd="0" destOrd="0" presId="urn:microsoft.com/office/officeart/2005/8/layout/cycle2"/>
    <dgm:cxn modelId="{A13DD15D-E9A7-4044-AF47-BF1531897730}" type="presOf" srcId="{57585ED5-9E8D-494D-B229-DE1182406F23}" destId="{CC6E95B6-47A0-CB4D-B372-9D31E578C4C9}" srcOrd="1" destOrd="0" presId="urn:microsoft.com/office/officeart/2005/8/layout/cycle2"/>
    <dgm:cxn modelId="{2F1BCE5F-9231-054C-92C6-202BC01546E2}" srcId="{F2E3C500-F906-524D-B980-2D477A86DC10}" destId="{0697069D-30BA-1D48-B433-AA3CA3AA79FF}" srcOrd="4" destOrd="0" parTransId="{FD9EF6BC-A70A-E14C-9711-A22CE28A18F1}" sibTransId="{F59E54A0-2226-F44F-A46C-13618DB58DA8}"/>
    <dgm:cxn modelId="{C6A9E16E-AEA8-254A-9EAA-AA1367956612}" type="presOf" srcId="{5094D20F-886B-4F47-A80D-71FA2C3CC5B3}" destId="{9667C780-AA7F-E341-BE2C-DF12A9FCB743}" srcOrd="0" destOrd="0" presId="urn:microsoft.com/office/officeart/2005/8/layout/cycle2"/>
    <dgm:cxn modelId="{661E8D77-CF3B-3D4D-9FCE-153B1676A8D9}" type="presOf" srcId="{FF4478CD-7F10-DE43-AC7B-748B6AF7690B}" destId="{C361E975-6489-5745-A78D-08F652DDCC5D}" srcOrd="1" destOrd="0" presId="urn:microsoft.com/office/officeart/2005/8/layout/cycle2"/>
    <dgm:cxn modelId="{DA4E4078-BC0B-D54A-B845-EEE25B0653BB}" type="presOf" srcId="{9B850005-5A5C-DE44-BFDC-D535527684F8}" destId="{8DC2615F-D9F1-EC4B-BB4B-D366E805B5AD}" srcOrd="1" destOrd="0" presId="urn:microsoft.com/office/officeart/2005/8/layout/cycle2"/>
    <dgm:cxn modelId="{DF3EB981-BE0C-8041-B852-86991562289D}" type="presOf" srcId="{57585ED5-9E8D-494D-B229-DE1182406F23}" destId="{02EC8C94-1FA4-394F-8F2B-4B57E9DD2624}" srcOrd="0" destOrd="0" presId="urn:microsoft.com/office/officeart/2005/8/layout/cycle2"/>
    <dgm:cxn modelId="{69C0779A-DECF-4244-ABD1-316F586B7FF6}" srcId="{F2E3C500-F906-524D-B980-2D477A86DC10}" destId="{4377452E-7CCC-EC42-84AA-6DA0B454918B}" srcOrd="8" destOrd="0" parTransId="{8F11CF1D-B804-F743-8E9E-C2712F77E62A}" sibTransId="{6F309AC3-2C60-2240-A8D3-6DCBA253FAAE}"/>
    <dgm:cxn modelId="{9B699F9C-5BA0-6F4C-9371-FA2741F21CD8}" type="presOf" srcId="{6F309AC3-2C60-2240-A8D3-6DCBA253FAAE}" destId="{BBFCF9AB-2750-C94C-B90A-76AE1000AFD9}" srcOrd="1" destOrd="0" presId="urn:microsoft.com/office/officeart/2005/8/layout/cycle2"/>
    <dgm:cxn modelId="{49AAFD9D-A93E-FD42-86EE-F39BA7A5C1C1}" type="presOf" srcId="{1BC69954-D843-DC4F-BBF2-E9F3AA1FA315}" destId="{03F35AAF-0988-9047-B602-C83D1490BD93}" srcOrd="0" destOrd="0" presId="urn:microsoft.com/office/officeart/2005/8/layout/cycle2"/>
    <dgm:cxn modelId="{7143F49E-6D32-9A4B-884F-AB65753C9A3E}" type="presOf" srcId="{29822705-2819-A14D-9C51-AC352FB90F5F}" destId="{37931FC3-A1E6-9A41-A5AB-D67EA8B15BF7}" srcOrd="1" destOrd="0" presId="urn:microsoft.com/office/officeart/2005/8/layout/cycle2"/>
    <dgm:cxn modelId="{B8B4759F-EAB7-E249-B017-06BB86EA3811}" type="presOf" srcId="{4377452E-7CCC-EC42-84AA-6DA0B454918B}" destId="{9E4F2080-1A0B-0942-9980-BFD6AAE8A7A5}" srcOrd="0" destOrd="0" presId="urn:microsoft.com/office/officeart/2005/8/layout/cycle2"/>
    <dgm:cxn modelId="{2A5387A3-41BF-E046-8EE4-B017D4531F94}" srcId="{F2E3C500-F906-524D-B980-2D477A86DC10}" destId="{F247A8AE-050B-414D-AB15-62C3B259BCCA}" srcOrd="6" destOrd="0" parTransId="{12E32835-4C13-BB48-931A-84E8457AA05F}" sibTransId="{57585ED5-9E8D-494D-B229-DE1182406F23}"/>
    <dgm:cxn modelId="{9FD1F2A6-29E2-DF4C-9F6C-956E1043A434}" srcId="{F2E3C500-F906-524D-B980-2D477A86DC10}" destId="{051AA3EE-BD36-874C-8E84-5E9CB19EE046}" srcOrd="2" destOrd="0" parTransId="{874D2352-8A34-3144-8077-31BEBF59B05E}" sibTransId="{FF4478CD-7F10-DE43-AC7B-748B6AF7690B}"/>
    <dgm:cxn modelId="{7DFA42B0-5B48-BD46-8F40-4AB3F46CDE7F}" type="presOf" srcId="{FB85F588-8177-0F4D-A86B-7023B9A804CD}" destId="{53A4D61C-D6F8-F942-A4F7-64D6CE2387DF}" srcOrd="0" destOrd="0" presId="urn:microsoft.com/office/officeart/2005/8/layout/cycle2"/>
    <dgm:cxn modelId="{C4C026B5-BE9A-4249-AEEB-4060D45EFD99}" type="presOf" srcId="{0697069D-30BA-1D48-B433-AA3CA3AA79FF}" destId="{780C6D8D-513F-A34B-AF8A-0F70B369555A}" srcOrd="0" destOrd="0" presId="urn:microsoft.com/office/officeart/2005/8/layout/cycle2"/>
    <dgm:cxn modelId="{1AE846BD-9C44-F84B-8BBF-4C271BC8B992}" type="presOf" srcId="{FF4478CD-7F10-DE43-AC7B-748B6AF7690B}" destId="{392A78C3-82CC-A444-9CC3-BB1686B6D4A7}" srcOrd="0" destOrd="0" presId="urn:microsoft.com/office/officeart/2005/8/layout/cycle2"/>
    <dgm:cxn modelId="{EFED61C1-D98F-4141-A4C8-2CCD808B7EC5}" srcId="{F2E3C500-F906-524D-B980-2D477A86DC10}" destId="{0F0E8AE4-0376-7D47-AACB-92AB9C70AEDC}" srcOrd="0" destOrd="0" parTransId="{C79E3EC6-6521-214A-B7DB-A3C96D73CE13}" sibTransId="{9B850005-5A5C-DE44-BFDC-D535527684F8}"/>
    <dgm:cxn modelId="{EBFC1DC6-FEB0-654A-8335-9FF7B3C207FA}" srcId="{F2E3C500-F906-524D-B980-2D477A86DC10}" destId="{9817EE7B-9000-E34E-965D-8F34CCCDDFAC}" srcOrd="5" destOrd="0" parTransId="{A86A7064-231B-404B-979B-09695F4C3E4C}" sibTransId="{5094D20F-886B-4F47-A80D-71FA2C3CC5B3}"/>
    <dgm:cxn modelId="{36C49DC8-DB18-7B4E-B5D1-BA2C70A2525A}" srcId="{F2E3C500-F906-524D-B980-2D477A86DC10}" destId="{B3D3AC0A-C20D-7B4A-A273-189C97F977C4}" srcOrd="1" destOrd="0" parTransId="{BAAA64DC-99E7-9D4B-80FF-EAFF03BFE8E6}" sibTransId="{1BC69954-D843-DC4F-BBF2-E9F3AA1FA315}"/>
    <dgm:cxn modelId="{C97730EB-FFA4-5141-A5EB-6D075987B42C}" type="presOf" srcId="{B6C1E8C7-6152-E740-B591-3434E52FA9A1}" destId="{54B9E82C-FF15-154F-A7ED-F390679D742C}" srcOrd="0" destOrd="0" presId="urn:microsoft.com/office/officeart/2005/8/layout/cycle2"/>
    <dgm:cxn modelId="{731F25F0-1E32-9A40-B765-DB889B35A290}" type="presOf" srcId="{FDDA62F7-BBFF-294A-87C2-0727B79016ED}" destId="{E4D890BB-4F64-BB43-9CBF-CBF09CF1FDE4}" srcOrd="1" destOrd="0" presId="urn:microsoft.com/office/officeart/2005/8/layout/cycle2"/>
    <dgm:cxn modelId="{00923BF7-0FF0-AC43-BA5B-7459468E1BD2}" type="presParOf" srcId="{3F56B1C6-89A8-0843-98DB-62BEC917F598}" destId="{6B4DFEE2-D0FC-4E4F-B883-25BFED7110B2}" srcOrd="0" destOrd="0" presId="urn:microsoft.com/office/officeart/2005/8/layout/cycle2"/>
    <dgm:cxn modelId="{C4E175E0-9415-B645-AC85-98B2A1ECC250}" type="presParOf" srcId="{3F56B1C6-89A8-0843-98DB-62BEC917F598}" destId="{0C4270F9-0179-A94B-A459-817DB306F48B}" srcOrd="1" destOrd="0" presId="urn:microsoft.com/office/officeart/2005/8/layout/cycle2"/>
    <dgm:cxn modelId="{2D7A2E71-AADF-3D4A-9BC9-547AEF310912}" type="presParOf" srcId="{0C4270F9-0179-A94B-A459-817DB306F48B}" destId="{8DC2615F-D9F1-EC4B-BB4B-D366E805B5AD}" srcOrd="0" destOrd="0" presId="urn:microsoft.com/office/officeart/2005/8/layout/cycle2"/>
    <dgm:cxn modelId="{B503ACB4-424D-C34F-B90F-1FEE7D5B07CC}" type="presParOf" srcId="{3F56B1C6-89A8-0843-98DB-62BEC917F598}" destId="{1B7F93B0-DEAD-974C-B457-1470C0AD2208}" srcOrd="2" destOrd="0" presId="urn:microsoft.com/office/officeart/2005/8/layout/cycle2"/>
    <dgm:cxn modelId="{042D5FAD-1B5F-0940-85E7-4E6DC2648B3E}" type="presParOf" srcId="{3F56B1C6-89A8-0843-98DB-62BEC917F598}" destId="{03F35AAF-0988-9047-B602-C83D1490BD93}" srcOrd="3" destOrd="0" presId="urn:microsoft.com/office/officeart/2005/8/layout/cycle2"/>
    <dgm:cxn modelId="{0BD26242-008E-DC43-8BC8-5587BA67A65F}" type="presParOf" srcId="{03F35AAF-0988-9047-B602-C83D1490BD93}" destId="{1E6987E9-63E8-914A-A542-D1828FE75629}" srcOrd="0" destOrd="0" presId="urn:microsoft.com/office/officeart/2005/8/layout/cycle2"/>
    <dgm:cxn modelId="{85EE211E-FC1A-8A45-9494-D6D4C4836744}" type="presParOf" srcId="{3F56B1C6-89A8-0843-98DB-62BEC917F598}" destId="{2EFA659C-54A4-364D-8278-961C331F8B97}" srcOrd="4" destOrd="0" presId="urn:microsoft.com/office/officeart/2005/8/layout/cycle2"/>
    <dgm:cxn modelId="{6A64247A-55F4-E54E-99C6-14AB84B71DE8}" type="presParOf" srcId="{3F56B1C6-89A8-0843-98DB-62BEC917F598}" destId="{392A78C3-82CC-A444-9CC3-BB1686B6D4A7}" srcOrd="5" destOrd="0" presId="urn:microsoft.com/office/officeart/2005/8/layout/cycle2"/>
    <dgm:cxn modelId="{E9692719-A00C-4846-BCDF-610869DF6CAE}" type="presParOf" srcId="{392A78C3-82CC-A444-9CC3-BB1686B6D4A7}" destId="{C361E975-6489-5745-A78D-08F652DDCC5D}" srcOrd="0" destOrd="0" presId="urn:microsoft.com/office/officeart/2005/8/layout/cycle2"/>
    <dgm:cxn modelId="{1B35ADBA-D232-D64B-95D4-4917C85A1CA6}" type="presParOf" srcId="{3F56B1C6-89A8-0843-98DB-62BEC917F598}" destId="{54B9E82C-FF15-154F-A7ED-F390679D742C}" srcOrd="6" destOrd="0" presId="urn:microsoft.com/office/officeart/2005/8/layout/cycle2"/>
    <dgm:cxn modelId="{88606972-64F8-0A4F-8874-CDE0E90D21C6}" type="presParOf" srcId="{3F56B1C6-89A8-0843-98DB-62BEC917F598}" destId="{11A6C794-AF14-1C42-A21E-5A6B9C35932F}" srcOrd="7" destOrd="0" presId="urn:microsoft.com/office/officeart/2005/8/layout/cycle2"/>
    <dgm:cxn modelId="{67224EFA-3F97-014E-B985-E0E80EB13BCF}" type="presParOf" srcId="{11A6C794-AF14-1C42-A21E-5A6B9C35932F}" destId="{E4D890BB-4F64-BB43-9CBF-CBF09CF1FDE4}" srcOrd="0" destOrd="0" presId="urn:microsoft.com/office/officeart/2005/8/layout/cycle2"/>
    <dgm:cxn modelId="{818F3FBB-60D4-304F-8882-17DD07C6361C}" type="presParOf" srcId="{3F56B1C6-89A8-0843-98DB-62BEC917F598}" destId="{780C6D8D-513F-A34B-AF8A-0F70B369555A}" srcOrd="8" destOrd="0" presId="urn:microsoft.com/office/officeart/2005/8/layout/cycle2"/>
    <dgm:cxn modelId="{A8619E86-49A9-B94B-BC6E-8E64FB2B157B}" type="presParOf" srcId="{3F56B1C6-89A8-0843-98DB-62BEC917F598}" destId="{34B676C9-2D93-4D46-867F-94DEAFB4878A}" srcOrd="9" destOrd="0" presId="urn:microsoft.com/office/officeart/2005/8/layout/cycle2"/>
    <dgm:cxn modelId="{18ABC6A4-E908-8C41-BC55-BB2BF468B41D}" type="presParOf" srcId="{34B676C9-2D93-4D46-867F-94DEAFB4878A}" destId="{E6BCC335-A7F0-0B47-8B2A-E9B7765B335B}" srcOrd="0" destOrd="0" presId="urn:microsoft.com/office/officeart/2005/8/layout/cycle2"/>
    <dgm:cxn modelId="{A52C2CC8-C0EC-4549-BE8D-9E709E67D6DC}" type="presParOf" srcId="{3F56B1C6-89A8-0843-98DB-62BEC917F598}" destId="{70C95A61-EC92-D64B-9BA5-382DE69E3C24}" srcOrd="10" destOrd="0" presId="urn:microsoft.com/office/officeart/2005/8/layout/cycle2"/>
    <dgm:cxn modelId="{1C4FC009-C248-B842-BE13-7A7E7ADB92D8}" type="presParOf" srcId="{3F56B1C6-89A8-0843-98DB-62BEC917F598}" destId="{9667C780-AA7F-E341-BE2C-DF12A9FCB743}" srcOrd="11" destOrd="0" presId="urn:microsoft.com/office/officeart/2005/8/layout/cycle2"/>
    <dgm:cxn modelId="{563E4023-1478-BE4B-863E-2E39021A78ED}" type="presParOf" srcId="{9667C780-AA7F-E341-BE2C-DF12A9FCB743}" destId="{7337AD7B-A013-7748-828E-BC10B931A7F1}" srcOrd="0" destOrd="0" presId="urn:microsoft.com/office/officeart/2005/8/layout/cycle2"/>
    <dgm:cxn modelId="{7830CFF1-AA54-4E41-8CA1-0A53E6348BB7}" type="presParOf" srcId="{3F56B1C6-89A8-0843-98DB-62BEC917F598}" destId="{D442C8BE-3BAF-2746-9CE0-A20D21CC5DF6}" srcOrd="12" destOrd="0" presId="urn:microsoft.com/office/officeart/2005/8/layout/cycle2"/>
    <dgm:cxn modelId="{D2C2A26D-28EF-0D4B-A2C4-FB5656F92E77}" type="presParOf" srcId="{3F56B1C6-89A8-0843-98DB-62BEC917F598}" destId="{02EC8C94-1FA4-394F-8F2B-4B57E9DD2624}" srcOrd="13" destOrd="0" presId="urn:microsoft.com/office/officeart/2005/8/layout/cycle2"/>
    <dgm:cxn modelId="{F78CDABD-E69D-434A-806F-0116246F4164}" type="presParOf" srcId="{02EC8C94-1FA4-394F-8F2B-4B57E9DD2624}" destId="{CC6E95B6-47A0-CB4D-B372-9D31E578C4C9}" srcOrd="0" destOrd="0" presId="urn:microsoft.com/office/officeart/2005/8/layout/cycle2"/>
    <dgm:cxn modelId="{B48FC546-BD35-DB49-A97F-A4403D098D6F}" type="presParOf" srcId="{3F56B1C6-89A8-0843-98DB-62BEC917F598}" destId="{53A4D61C-D6F8-F942-A4F7-64D6CE2387DF}" srcOrd="14" destOrd="0" presId="urn:microsoft.com/office/officeart/2005/8/layout/cycle2"/>
    <dgm:cxn modelId="{AC50F105-7005-3F42-A11D-11784AA17710}" type="presParOf" srcId="{3F56B1C6-89A8-0843-98DB-62BEC917F598}" destId="{7B8C71CF-6DEA-774B-A1E6-80A65EB77BC4}" srcOrd="15" destOrd="0" presId="urn:microsoft.com/office/officeart/2005/8/layout/cycle2"/>
    <dgm:cxn modelId="{73ACD861-CCCB-7A45-9B7A-60A5718F473E}" type="presParOf" srcId="{7B8C71CF-6DEA-774B-A1E6-80A65EB77BC4}" destId="{37931FC3-A1E6-9A41-A5AB-D67EA8B15BF7}" srcOrd="0" destOrd="0" presId="urn:microsoft.com/office/officeart/2005/8/layout/cycle2"/>
    <dgm:cxn modelId="{FA6B70DC-6498-5947-A432-FD60552799FA}" type="presParOf" srcId="{3F56B1C6-89A8-0843-98DB-62BEC917F598}" destId="{9E4F2080-1A0B-0942-9980-BFD6AAE8A7A5}" srcOrd="16" destOrd="0" presId="urn:microsoft.com/office/officeart/2005/8/layout/cycle2"/>
    <dgm:cxn modelId="{EE4A7014-8917-8847-B5E9-87375066BF13}" type="presParOf" srcId="{3F56B1C6-89A8-0843-98DB-62BEC917F598}" destId="{8155FD12-420E-8146-B239-DDF12AFEF7A8}" srcOrd="17" destOrd="0" presId="urn:microsoft.com/office/officeart/2005/8/layout/cycle2"/>
    <dgm:cxn modelId="{B03EB188-130F-E243-AD03-A9ADE018A5AC}" type="presParOf" srcId="{8155FD12-420E-8146-B239-DDF12AFEF7A8}" destId="{BBFCF9AB-2750-C94C-B90A-76AE1000AFD9}"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2E3C500-F906-524D-B980-2D477A86DC10}" type="doc">
      <dgm:prSet loTypeId="urn:microsoft.com/office/officeart/2005/8/layout/cycle2" loCatId="" qsTypeId="urn:microsoft.com/office/officeart/2005/8/quickstyle/simple1" qsCatId="simple" csTypeId="urn:microsoft.com/office/officeart/2005/8/colors/accent1_2" csCatId="accent1" phldr="1"/>
      <dgm:spPr/>
      <dgm:t>
        <a:bodyPr/>
        <a:lstStyle/>
        <a:p>
          <a:endParaRPr lang="en-US"/>
        </a:p>
      </dgm:t>
    </dgm:pt>
    <dgm:pt modelId="{0F0E8AE4-0376-7D47-AACB-92AB9C70AEDC}">
      <dgm:prSet phldrT="[Text]"/>
      <dgm:spPr>
        <a:solidFill>
          <a:srgbClr val="482581">
            <a:alpha val="88000"/>
          </a:srgbClr>
        </a:solidFill>
      </dgm:spPr>
      <dgm:t>
        <a:bodyPr/>
        <a:lstStyle/>
        <a:p>
          <a:r>
            <a:rPr lang="en-US" dirty="0"/>
            <a:t>Need Change to Navigation</a:t>
          </a:r>
        </a:p>
      </dgm:t>
    </dgm:pt>
    <dgm:pt modelId="{C79E3EC6-6521-214A-B7DB-A3C96D73CE13}" type="parTrans" cxnId="{EFED61C1-D98F-4141-A4C8-2CCD808B7EC5}">
      <dgm:prSet/>
      <dgm:spPr/>
      <dgm:t>
        <a:bodyPr/>
        <a:lstStyle/>
        <a:p>
          <a:endParaRPr lang="en-US"/>
        </a:p>
      </dgm:t>
    </dgm:pt>
    <dgm:pt modelId="{9B850005-5A5C-DE44-BFDC-D535527684F8}" type="sibTrans" cxnId="{EFED61C1-D98F-4141-A4C8-2CCD808B7EC5}">
      <dgm:prSet/>
      <dgm:spPr/>
      <dgm:t>
        <a:bodyPr/>
        <a:lstStyle/>
        <a:p>
          <a:endParaRPr lang="en-US"/>
        </a:p>
      </dgm:t>
    </dgm:pt>
    <dgm:pt modelId="{B3D3AC0A-C20D-7B4A-A273-189C97F977C4}">
      <dgm:prSet phldrT="[Text]"/>
      <dgm:spPr>
        <a:solidFill>
          <a:srgbClr val="482581">
            <a:alpha val="88000"/>
          </a:srgbClr>
        </a:solidFill>
      </dgm:spPr>
      <dgm:t>
        <a:bodyPr/>
        <a:lstStyle/>
        <a:p>
          <a:r>
            <a:rPr lang="en-US" dirty="0"/>
            <a:t>Make Navigation Change</a:t>
          </a:r>
        </a:p>
      </dgm:t>
    </dgm:pt>
    <dgm:pt modelId="{BAAA64DC-99E7-9D4B-80FF-EAFF03BFE8E6}" type="parTrans" cxnId="{36C49DC8-DB18-7B4E-B5D1-BA2C70A2525A}">
      <dgm:prSet/>
      <dgm:spPr/>
      <dgm:t>
        <a:bodyPr/>
        <a:lstStyle/>
        <a:p>
          <a:endParaRPr lang="en-US"/>
        </a:p>
      </dgm:t>
    </dgm:pt>
    <dgm:pt modelId="{1BC69954-D843-DC4F-BBF2-E9F3AA1FA315}" type="sibTrans" cxnId="{36C49DC8-DB18-7B4E-B5D1-BA2C70A2525A}">
      <dgm:prSet/>
      <dgm:spPr/>
      <dgm:t>
        <a:bodyPr/>
        <a:lstStyle/>
        <a:p>
          <a:endParaRPr lang="en-US"/>
        </a:p>
      </dgm:t>
    </dgm:pt>
    <dgm:pt modelId="{051AA3EE-BD36-874C-8E84-5E9CB19EE046}">
      <dgm:prSet phldrT="[Text]"/>
      <dgm:spPr>
        <a:solidFill>
          <a:srgbClr val="482581">
            <a:alpha val="88000"/>
          </a:srgbClr>
        </a:solidFill>
      </dgm:spPr>
      <dgm:t>
        <a:bodyPr/>
        <a:lstStyle/>
        <a:p>
          <a:r>
            <a:rPr lang="en-US" dirty="0"/>
            <a:t>Wait for Flow to Run</a:t>
          </a:r>
        </a:p>
      </dgm:t>
    </dgm:pt>
    <dgm:pt modelId="{874D2352-8A34-3144-8077-31BEBF59B05E}" type="parTrans" cxnId="{9FD1F2A6-29E2-DF4C-9F6C-956E1043A434}">
      <dgm:prSet/>
      <dgm:spPr/>
      <dgm:t>
        <a:bodyPr/>
        <a:lstStyle/>
        <a:p>
          <a:endParaRPr lang="en-US"/>
        </a:p>
      </dgm:t>
    </dgm:pt>
    <dgm:pt modelId="{FF4478CD-7F10-DE43-AC7B-748B6AF7690B}" type="sibTrans" cxnId="{9FD1F2A6-29E2-DF4C-9F6C-956E1043A434}">
      <dgm:prSet/>
      <dgm:spPr/>
      <dgm:t>
        <a:bodyPr/>
        <a:lstStyle/>
        <a:p>
          <a:endParaRPr lang="en-US"/>
        </a:p>
      </dgm:t>
    </dgm:pt>
    <dgm:pt modelId="{4377452E-7CCC-EC42-84AA-6DA0B454918B}">
      <dgm:prSet phldrT="[Text]"/>
      <dgm:spPr>
        <a:solidFill>
          <a:srgbClr val="482581">
            <a:alpha val="88000"/>
          </a:srgbClr>
        </a:solidFill>
      </dgm:spPr>
      <dgm:t>
        <a:bodyPr/>
        <a:lstStyle/>
        <a:p>
          <a:r>
            <a:rPr lang="en-US" dirty="0"/>
            <a:t>Launch Change</a:t>
          </a:r>
        </a:p>
      </dgm:t>
    </dgm:pt>
    <dgm:pt modelId="{8F11CF1D-B804-F743-8E9E-C2712F77E62A}" type="parTrans" cxnId="{69C0779A-DECF-4244-ABD1-316F586B7FF6}">
      <dgm:prSet/>
      <dgm:spPr/>
      <dgm:t>
        <a:bodyPr/>
        <a:lstStyle/>
        <a:p>
          <a:endParaRPr lang="en-US"/>
        </a:p>
      </dgm:t>
    </dgm:pt>
    <dgm:pt modelId="{6F309AC3-2C60-2240-A8D3-6DCBA253FAAE}" type="sibTrans" cxnId="{69C0779A-DECF-4244-ABD1-316F586B7FF6}">
      <dgm:prSet/>
      <dgm:spPr/>
      <dgm:t>
        <a:bodyPr/>
        <a:lstStyle/>
        <a:p>
          <a:endParaRPr lang="en-US"/>
        </a:p>
      </dgm:t>
    </dgm:pt>
    <dgm:pt modelId="{3F56B1C6-89A8-0843-98DB-62BEC917F598}" type="pres">
      <dgm:prSet presAssocID="{F2E3C500-F906-524D-B980-2D477A86DC10}" presName="cycle" presStyleCnt="0">
        <dgm:presLayoutVars>
          <dgm:dir/>
          <dgm:resizeHandles val="exact"/>
        </dgm:presLayoutVars>
      </dgm:prSet>
      <dgm:spPr/>
    </dgm:pt>
    <dgm:pt modelId="{6B4DFEE2-D0FC-4E4F-B883-25BFED7110B2}" type="pres">
      <dgm:prSet presAssocID="{0F0E8AE4-0376-7D47-AACB-92AB9C70AEDC}" presName="node" presStyleLbl="node1" presStyleIdx="0" presStyleCnt="4">
        <dgm:presLayoutVars>
          <dgm:bulletEnabled val="1"/>
        </dgm:presLayoutVars>
      </dgm:prSet>
      <dgm:spPr/>
    </dgm:pt>
    <dgm:pt modelId="{0C4270F9-0179-A94B-A459-817DB306F48B}" type="pres">
      <dgm:prSet presAssocID="{9B850005-5A5C-DE44-BFDC-D535527684F8}" presName="sibTrans" presStyleLbl="sibTrans2D1" presStyleIdx="0" presStyleCnt="4"/>
      <dgm:spPr/>
    </dgm:pt>
    <dgm:pt modelId="{8DC2615F-D9F1-EC4B-BB4B-D366E805B5AD}" type="pres">
      <dgm:prSet presAssocID="{9B850005-5A5C-DE44-BFDC-D535527684F8}" presName="connectorText" presStyleLbl="sibTrans2D1" presStyleIdx="0" presStyleCnt="4"/>
      <dgm:spPr/>
    </dgm:pt>
    <dgm:pt modelId="{1B7F93B0-DEAD-974C-B457-1470C0AD2208}" type="pres">
      <dgm:prSet presAssocID="{B3D3AC0A-C20D-7B4A-A273-189C97F977C4}" presName="node" presStyleLbl="node1" presStyleIdx="1" presStyleCnt="4">
        <dgm:presLayoutVars>
          <dgm:bulletEnabled val="1"/>
        </dgm:presLayoutVars>
      </dgm:prSet>
      <dgm:spPr/>
    </dgm:pt>
    <dgm:pt modelId="{03F35AAF-0988-9047-B602-C83D1490BD93}" type="pres">
      <dgm:prSet presAssocID="{1BC69954-D843-DC4F-BBF2-E9F3AA1FA315}" presName="sibTrans" presStyleLbl="sibTrans2D1" presStyleIdx="1" presStyleCnt="4"/>
      <dgm:spPr/>
    </dgm:pt>
    <dgm:pt modelId="{1E6987E9-63E8-914A-A542-D1828FE75629}" type="pres">
      <dgm:prSet presAssocID="{1BC69954-D843-DC4F-BBF2-E9F3AA1FA315}" presName="connectorText" presStyleLbl="sibTrans2D1" presStyleIdx="1" presStyleCnt="4"/>
      <dgm:spPr/>
    </dgm:pt>
    <dgm:pt modelId="{2EFA659C-54A4-364D-8278-961C331F8B97}" type="pres">
      <dgm:prSet presAssocID="{051AA3EE-BD36-874C-8E84-5E9CB19EE046}" presName="node" presStyleLbl="node1" presStyleIdx="2" presStyleCnt="4">
        <dgm:presLayoutVars>
          <dgm:bulletEnabled val="1"/>
        </dgm:presLayoutVars>
      </dgm:prSet>
      <dgm:spPr/>
    </dgm:pt>
    <dgm:pt modelId="{392A78C3-82CC-A444-9CC3-BB1686B6D4A7}" type="pres">
      <dgm:prSet presAssocID="{FF4478CD-7F10-DE43-AC7B-748B6AF7690B}" presName="sibTrans" presStyleLbl="sibTrans2D1" presStyleIdx="2" presStyleCnt="4"/>
      <dgm:spPr/>
    </dgm:pt>
    <dgm:pt modelId="{C361E975-6489-5745-A78D-08F652DDCC5D}" type="pres">
      <dgm:prSet presAssocID="{FF4478CD-7F10-DE43-AC7B-748B6AF7690B}" presName="connectorText" presStyleLbl="sibTrans2D1" presStyleIdx="2" presStyleCnt="4"/>
      <dgm:spPr/>
    </dgm:pt>
    <dgm:pt modelId="{9E4F2080-1A0B-0942-9980-BFD6AAE8A7A5}" type="pres">
      <dgm:prSet presAssocID="{4377452E-7CCC-EC42-84AA-6DA0B454918B}" presName="node" presStyleLbl="node1" presStyleIdx="3" presStyleCnt="4">
        <dgm:presLayoutVars>
          <dgm:bulletEnabled val="1"/>
        </dgm:presLayoutVars>
      </dgm:prSet>
      <dgm:spPr/>
    </dgm:pt>
    <dgm:pt modelId="{8155FD12-420E-8146-B239-DDF12AFEF7A8}" type="pres">
      <dgm:prSet presAssocID="{6F309AC3-2C60-2240-A8D3-6DCBA253FAAE}" presName="sibTrans" presStyleLbl="sibTrans2D1" presStyleIdx="3" presStyleCnt="4"/>
      <dgm:spPr/>
    </dgm:pt>
    <dgm:pt modelId="{BBFCF9AB-2750-C94C-B90A-76AE1000AFD9}" type="pres">
      <dgm:prSet presAssocID="{6F309AC3-2C60-2240-A8D3-6DCBA253FAAE}" presName="connectorText" presStyleLbl="sibTrans2D1" presStyleIdx="3" presStyleCnt="4"/>
      <dgm:spPr/>
    </dgm:pt>
  </dgm:ptLst>
  <dgm:cxnLst>
    <dgm:cxn modelId="{59316F06-4538-6748-A0FE-37ED74587048}" type="presOf" srcId="{F2E3C500-F906-524D-B980-2D477A86DC10}" destId="{3F56B1C6-89A8-0843-98DB-62BEC917F598}" srcOrd="0" destOrd="0" presId="urn:microsoft.com/office/officeart/2005/8/layout/cycle2"/>
    <dgm:cxn modelId="{F3548321-B6E2-1040-8D55-CEEE30CAFAA0}" type="presOf" srcId="{6F309AC3-2C60-2240-A8D3-6DCBA253FAAE}" destId="{8155FD12-420E-8146-B239-DDF12AFEF7A8}" srcOrd="0" destOrd="0" presId="urn:microsoft.com/office/officeart/2005/8/layout/cycle2"/>
    <dgm:cxn modelId="{6F50FF2E-5DCB-9746-A05B-26D2FB3BDF08}" type="presOf" srcId="{0F0E8AE4-0376-7D47-AACB-92AB9C70AEDC}" destId="{6B4DFEE2-D0FC-4E4F-B883-25BFED7110B2}" srcOrd="0" destOrd="0" presId="urn:microsoft.com/office/officeart/2005/8/layout/cycle2"/>
    <dgm:cxn modelId="{14998035-26EB-8445-A44E-D77FFECDEB14}" type="presOf" srcId="{9B850005-5A5C-DE44-BFDC-D535527684F8}" destId="{0C4270F9-0179-A94B-A459-817DB306F48B}" srcOrd="0" destOrd="0" presId="urn:microsoft.com/office/officeart/2005/8/layout/cycle2"/>
    <dgm:cxn modelId="{27238B47-792A-AD42-9D68-E1069F686F15}" type="presOf" srcId="{051AA3EE-BD36-874C-8E84-5E9CB19EE046}" destId="{2EFA659C-54A4-364D-8278-961C331F8B97}" srcOrd="0" destOrd="0" presId="urn:microsoft.com/office/officeart/2005/8/layout/cycle2"/>
    <dgm:cxn modelId="{91BA6A4D-6F0B-3D42-956A-C3D256C6A075}" type="presOf" srcId="{1BC69954-D843-DC4F-BBF2-E9F3AA1FA315}" destId="{1E6987E9-63E8-914A-A542-D1828FE75629}" srcOrd="1" destOrd="0" presId="urn:microsoft.com/office/officeart/2005/8/layout/cycle2"/>
    <dgm:cxn modelId="{64B5495B-E856-A144-88EA-51FFB1C1B1D8}" type="presOf" srcId="{B3D3AC0A-C20D-7B4A-A273-189C97F977C4}" destId="{1B7F93B0-DEAD-974C-B457-1470C0AD2208}" srcOrd="0" destOrd="0" presId="urn:microsoft.com/office/officeart/2005/8/layout/cycle2"/>
    <dgm:cxn modelId="{661E8D77-CF3B-3D4D-9FCE-153B1676A8D9}" type="presOf" srcId="{FF4478CD-7F10-DE43-AC7B-748B6AF7690B}" destId="{C361E975-6489-5745-A78D-08F652DDCC5D}" srcOrd="1" destOrd="0" presId="urn:microsoft.com/office/officeart/2005/8/layout/cycle2"/>
    <dgm:cxn modelId="{DA4E4078-BC0B-D54A-B845-EEE25B0653BB}" type="presOf" srcId="{9B850005-5A5C-DE44-BFDC-D535527684F8}" destId="{8DC2615F-D9F1-EC4B-BB4B-D366E805B5AD}" srcOrd="1" destOrd="0" presId="urn:microsoft.com/office/officeart/2005/8/layout/cycle2"/>
    <dgm:cxn modelId="{69C0779A-DECF-4244-ABD1-316F586B7FF6}" srcId="{F2E3C500-F906-524D-B980-2D477A86DC10}" destId="{4377452E-7CCC-EC42-84AA-6DA0B454918B}" srcOrd="3" destOrd="0" parTransId="{8F11CF1D-B804-F743-8E9E-C2712F77E62A}" sibTransId="{6F309AC3-2C60-2240-A8D3-6DCBA253FAAE}"/>
    <dgm:cxn modelId="{9B699F9C-5BA0-6F4C-9371-FA2741F21CD8}" type="presOf" srcId="{6F309AC3-2C60-2240-A8D3-6DCBA253FAAE}" destId="{BBFCF9AB-2750-C94C-B90A-76AE1000AFD9}" srcOrd="1" destOrd="0" presId="urn:microsoft.com/office/officeart/2005/8/layout/cycle2"/>
    <dgm:cxn modelId="{49AAFD9D-A93E-FD42-86EE-F39BA7A5C1C1}" type="presOf" srcId="{1BC69954-D843-DC4F-BBF2-E9F3AA1FA315}" destId="{03F35AAF-0988-9047-B602-C83D1490BD93}" srcOrd="0" destOrd="0" presId="urn:microsoft.com/office/officeart/2005/8/layout/cycle2"/>
    <dgm:cxn modelId="{B8B4759F-EAB7-E249-B017-06BB86EA3811}" type="presOf" srcId="{4377452E-7CCC-EC42-84AA-6DA0B454918B}" destId="{9E4F2080-1A0B-0942-9980-BFD6AAE8A7A5}" srcOrd="0" destOrd="0" presId="urn:microsoft.com/office/officeart/2005/8/layout/cycle2"/>
    <dgm:cxn modelId="{9FD1F2A6-29E2-DF4C-9F6C-956E1043A434}" srcId="{F2E3C500-F906-524D-B980-2D477A86DC10}" destId="{051AA3EE-BD36-874C-8E84-5E9CB19EE046}" srcOrd="2" destOrd="0" parTransId="{874D2352-8A34-3144-8077-31BEBF59B05E}" sibTransId="{FF4478CD-7F10-DE43-AC7B-748B6AF7690B}"/>
    <dgm:cxn modelId="{1AE846BD-9C44-F84B-8BBF-4C271BC8B992}" type="presOf" srcId="{FF4478CD-7F10-DE43-AC7B-748B6AF7690B}" destId="{392A78C3-82CC-A444-9CC3-BB1686B6D4A7}" srcOrd="0" destOrd="0" presId="urn:microsoft.com/office/officeart/2005/8/layout/cycle2"/>
    <dgm:cxn modelId="{EFED61C1-D98F-4141-A4C8-2CCD808B7EC5}" srcId="{F2E3C500-F906-524D-B980-2D477A86DC10}" destId="{0F0E8AE4-0376-7D47-AACB-92AB9C70AEDC}" srcOrd="0" destOrd="0" parTransId="{C79E3EC6-6521-214A-B7DB-A3C96D73CE13}" sibTransId="{9B850005-5A5C-DE44-BFDC-D535527684F8}"/>
    <dgm:cxn modelId="{36C49DC8-DB18-7B4E-B5D1-BA2C70A2525A}" srcId="{F2E3C500-F906-524D-B980-2D477A86DC10}" destId="{B3D3AC0A-C20D-7B4A-A273-189C97F977C4}" srcOrd="1" destOrd="0" parTransId="{BAAA64DC-99E7-9D4B-80FF-EAFF03BFE8E6}" sibTransId="{1BC69954-D843-DC4F-BBF2-E9F3AA1FA315}"/>
    <dgm:cxn modelId="{00923BF7-0FF0-AC43-BA5B-7459468E1BD2}" type="presParOf" srcId="{3F56B1C6-89A8-0843-98DB-62BEC917F598}" destId="{6B4DFEE2-D0FC-4E4F-B883-25BFED7110B2}" srcOrd="0" destOrd="0" presId="urn:microsoft.com/office/officeart/2005/8/layout/cycle2"/>
    <dgm:cxn modelId="{C4E175E0-9415-B645-AC85-98B2A1ECC250}" type="presParOf" srcId="{3F56B1C6-89A8-0843-98DB-62BEC917F598}" destId="{0C4270F9-0179-A94B-A459-817DB306F48B}" srcOrd="1" destOrd="0" presId="urn:microsoft.com/office/officeart/2005/8/layout/cycle2"/>
    <dgm:cxn modelId="{2D7A2E71-AADF-3D4A-9BC9-547AEF310912}" type="presParOf" srcId="{0C4270F9-0179-A94B-A459-817DB306F48B}" destId="{8DC2615F-D9F1-EC4B-BB4B-D366E805B5AD}" srcOrd="0" destOrd="0" presId="urn:microsoft.com/office/officeart/2005/8/layout/cycle2"/>
    <dgm:cxn modelId="{B503ACB4-424D-C34F-B90F-1FEE7D5B07CC}" type="presParOf" srcId="{3F56B1C6-89A8-0843-98DB-62BEC917F598}" destId="{1B7F93B0-DEAD-974C-B457-1470C0AD2208}" srcOrd="2" destOrd="0" presId="urn:microsoft.com/office/officeart/2005/8/layout/cycle2"/>
    <dgm:cxn modelId="{042D5FAD-1B5F-0940-85E7-4E6DC2648B3E}" type="presParOf" srcId="{3F56B1C6-89A8-0843-98DB-62BEC917F598}" destId="{03F35AAF-0988-9047-B602-C83D1490BD93}" srcOrd="3" destOrd="0" presId="urn:microsoft.com/office/officeart/2005/8/layout/cycle2"/>
    <dgm:cxn modelId="{0BD26242-008E-DC43-8BC8-5587BA67A65F}" type="presParOf" srcId="{03F35AAF-0988-9047-B602-C83D1490BD93}" destId="{1E6987E9-63E8-914A-A542-D1828FE75629}" srcOrd="0" destOrd="0" presId="urn:microsoft.com/office/officeart/2005/8/layout/cycle2"/>
    <dgm:cxn modelId="{85EE211E-FC1A-8A45-9494-D6D4C4836744}" type="presParOf" srcId="{3F56B1C6-89A8-0843-98DB-62BEC917F598}" destId="{2EFA659C-54A4-364D-8278-961C331F8B97}" srcOrd="4" destOrd="0" presId="urn:microsoft.com/office/officeart/2005/8/layout/cycle2"/>
    <dgm:cxn modelId="{6A64247A-55F4-E54E-99C6-14AB84B71DE8}" type="presParOf" srcId="{3F56B1C6-89A8-0843-98DB-62BEC917F598}" destId="{392A78C3-82CC-A444-9CC3-BB1686B6D4A7}" srcOrd="5" destOrd="0" presId="urn:microsoft.com/office/officeart/2005/8/layout/cycle2"/>
    <dgm:cxn modelId="{E9692719-A00C-4846-BCDF-610869DF6CAE}" type="presParOf" srcId="{392A78C3-82CC-A444-9CC3-BB1686B6D4A7}" destId="{C361E975-6489-5745-A78D-08F652DDCC5D}" srcOrd="0" destOrd="0" presId="urn:microsoft.com/office/officeart/2005/8/layout/cycle2"/>
    <dgm:cxn modelId="{FA6B70DC-6498-5947-A432-FD60552799FA}" type="presParOf" srcId="{3F56B1C6-89A8-0843-98DB-62BEC917F598}" destId="{9E4F2080-1A0B-0942-9980-BFD6AAE8A7A5}" srcOrd="6" destOrd="0" presId="urn:microsoft.com/office/officeart/2005/8/layout/cycle2"/>
    <dgm:cxn modelId="{EE4A7014-8917-8847-B5E9-87375066BF13}" type="presParOf" srcId="{3F56B1C6-89A8-0843-98DB-62BEC917F598}" destId="{8155FD12-420E-8146-B239-DDF12AFEF7A8}" srcOrd="7" destOrd="0" presId="urn:microsoft.com/office/officeart/2005/8/layout/cycle2"/>
    <dgm:cxn modelId="{B03EB188-130F-E243-AD03-A9ADE018A5AC}" type="presParOf" srcId="{8155FD12-420E-8146-B239-DDF12AFEF7A8}" destId="{BBFCF9AB-2750-C94C-B90A-76AE1000AFD9}"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DFEE2-D0FC-4E4F-B883-25BFED7110B2}">
      <dsp:nvSpPr>
        <dsp:cNvPr id="0" name=""/>
        <dsp:cNvSpPr/>
      </dsp:nvSpPr>
      <dsp:spPr>
        <a:xfrm>
          <a:off x="3620220" y="1752"/>
          <a:ext cx="1050542" cy="1050542"/>
        </a:xfrm>
        <a:prstGeom prst="ellipse">
          <a:avLst/>
        </a:prstGeom>
        <a:solidFill>
          <a:srgbClr val="482581">
            <a:alpha val="88000"/>
          </a:srgb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Need Change to Navigation</a:t>
          </a:r>
        </a:p>
      </dsp:txBody>
      <dsp:txXfrm>
        <a:off x="3774068" y="155600"/>
        <a:ext cx="742846" cy="742846"/>
      </dsp:txXfrm>
    </dsp:sp>
    <dsp:sp modelId="{0C4270F9-0179-A94B-A459-817DB306F48B}">
      <dsp:nvSpPr>
        <dsp:cNvPr id="0" name=""/>
        <dsp:cNvSpPr/>
      </dsp:nvSpPr>
      <dsp:spPr>
        <a:xfrm rot="1200000">
          <a:off x="4739605" y="616812"/>
          <a:ext cx="279297" cy="3545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4742132" y="673394"/>
        <a:ext cx="195508" cy="212735"/>
      </dsp:txXfrm>
    </dsp:sp>
    <dsp:sp modelId="{1B7F93B0-DEAD-974C-B457-1470C0AD2208}">
      <dsp:nvSpPr>
        <dsp:cNvPr id="0" name=""/>
        <dsp:cNvSpPr/>
      </dsp:nvSpPr>
      <dsp:spPr>
        <a:xfrm>
          <a:off x="5102602" y="541295"/>
          <a:ext cx="1050542" cy="1050542"/>
        </a:xfrm>
        <a:prstGeom prst="ellipse">
          <a:avLst/>
        </a:prstGeom>
        <a:solidFill>
          <a:srgbClr val="482581">
            <a:alpha val="88000"/>
          </a:srgb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Call Developer or Open Support Ticket</a:t>
          </a:r>
        </a:p>
      </dsp:txBody>
      <dsp:txXfrm>
        <a:off x="5256450" y="695143"/>
        <a:ext cx="742846" cy="742846"/>
      </dsp:txXfrm>
    </dsp:sp>
    <dsp:sp modelId="{03F35AAF-0988-9047-B602-C83D1490BD93}">
      <dsp:nvSpPr>
        <dsp:cNvPr id="0" name=""/>
        <dsp:cNvSpPr/>
      </dsp:nvSpPr>
      <dsp:spPr>
        <a:xfrm rot="3600000">
          <a:off x="5878652" y="1565527"/>
          <a:ext cx="279297" cy="3545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5899599" y="1600156"/>
        <a:ext cx="195508" cy="212735"/>
      </dsp:txXfrm>
    </dsp:sp>
    <dsp:sp modelId="{2EFA659C-54A4-364D-8278-961C331F8B97}">
      <dsp:nvSpPr>
        <dsp:cNvPr id="0" name=""/>
        <dsp:cNvSpPr/>
      </dsp:nvSpPr>
      <dsp:spPr>
        <a:xfrm>
          <a:off x="5891361" y="1907466"/>
          <a:ext cx="1050542" cy="1050542"/>
        </a:xfrm>
        <a:prstGeom prst="ellipse">
          <a:avLst/>
        </a:prstGeom>
        <a:solidFill>
          <a:srgbClr val="482581">
            <a:alpha val="88000"/>
          </a:srgb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Wait for developer to have time</a:t>
          </a:r>
        </a:p>
      </dsp:txBody>
      <dsp:txXfrm>
        <a:off x="6045209" y="2061314"/>
        <a:ext cx="742846" cy="742846"/>
      </dsp:txXfrm>
    </dsp:sp>
    <dsp:sp modelId="{392A78C3-82CC-A444-9CC3-BB1686B6D4A7}">
      <dsp:nvSpPr>
        <dsp:cNvPr id="0" name=""/>
        <dsp:cNvSpPr/>
      </dsp:nvSpPr>
      <dsp:spPr>
        <a:xfrm rot="6000000">
          <a:off x="6141390" y="3024449"/>
          <a:ext cx="279297" cy="3545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6190559" y="3054102"/>
        <a:ext cx="195508" cy="212735"/>
      </dsp:txXfrm>
    </dsp:sp>
    <dsp:sp modelId="{54B9E82C-FF15-154F-A7ED-F390679D742C}">
      <dsp:nvSpPr>
        <dsp:cNvPr id="0" name=""/>
        <dsp:cNvSpPr/>
      </dsp:nvSpPr>
      <dsp:spPr>
        <a:xfrm>
          <a:off x="5617428" y="3461018"/>
          <a:ext cx="1050542" cy="1050542"/>
        </a:xfrm>
        <a:prstGeom prst="ellipse">
          <a:avLst/>
        </a:prstGeom>
        <a:solidFill>
          <a:srgbClr val="482581">
            <a:alpha val="88000"/>
          </a:srgb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Developer makes change</a:t>
          </a:r>
        </a:p>
      </dsp:txBody>
      <dsp:txXfrm>
        <a:off x="5771276" y="3614866"/>
        <a:ext cx="742846" cy="742846"/>
      </dsp:txXfrm>
    </dsp:sp>
    <dsp:sp modelId="{11A6C794-AF14-1C42-A21E-5A6B9C35932F}">
      <dsp:nvSpPr>
        <dsp:cNvPr id="0" name=""/>
        <dsp:cNvSpPr/>
      </dsp:nvSpPr>
      <dsp:spPr>
        <a:xfrm rot="8400000">
          <a:off x="5404881" y="4310933"/>
          <a:ext cx="279297" cy="3545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5478869" y="4354915"/>
        <a:ext cx="195508" cy="212735"/>
      </dsp:txXfrm>
    </dsp:sp>
    <dsp:sp modelId="{780C6D8D-513F-A34B-AF8A-0F70B369555A}">
      <dsp:nvSpPr>
        <dsp:cNvPr id="0" name=""/>
        <dsp:cNvSpPr/>
      </dsp:nvSpPr>
      <dsp:spPr>
        <a:xfrm>
          <a:off x="4408979" y="4475027"/>
          <a:ext cx="1050542" cy="1050542"/>
        </a:xfrm>
        <a:prstGeom prst="ellipse">
          <a:avLst/>
        </a:prstGeom>
        <a:solidFill>
          <a:srgbClr val="482581">
            <a:alpha val="88000"/>
          </a:srgb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Review Change</a:t>
          </a:r>
        </a:p>
      </dsp:txBody>
      <dsp:txXfrm>
        <a:off x="4562827" y="4628875"/>
        <a:ext cx="742846" cy="742846"/>
      </dsp:txXfrm>
    </dsp:sp>
    <dsp:sp modelId="{34B676C9-2D93-4D46-867F-94DEAFB4878A}">
      <dsp:nvSpPr>
        <dsp:cNvPr id="0" name=""/>
        <dsp:cNvSpPr/>
      </dsp:nvSpPr>
      <dsp:spPr>
        <a:xfrm rot="10800000">
          <a:off x="4013747" y="4823019"/>
          <a:ext cx="279297" cy="3545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4097536" y="4893930"/>
        <a:ext cx="195508" cy="212735"/>
      </dsp:txXfrm>
    </dsp:sp>
    <dsp:sp modelId="{70C95A61-EC92-D64B-9BA5-382DE69E3C24}">
      <dsp:nvSpPr>
        <dsp:cNvPr id="0" name=""/>
        <dsp:cNvSpPr/>
      </dsp:nvSpPr>
      <dsp:spPr>
        <a:xfrm>
          <a:off x="2831461" y="4475027"/>
          <a:ext cx="1050542" cy="1050542"/>
        </a:xfrm>
        <a:prstGeom prst="ellipse">
          <a:avLst/>
        </a:prstGeom>
        <a:solidFill>
          <a:srgbClr val="482581">
            <a:alpha val="88000"/>
          </a:srgb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solidFill>
            </a:rPr>
            <a:t>Iterate on change</a:t>
          </a:r>
        </a:p>
      </dsp:txBody>
      <dsp:txXfrm>
        <a:off x="2985309" y="4628875"/>
        <a:ext cx="742846" cy="742846"/>
      </dsp:txXfrm>
    </dsp:sp>
    <dsp:sp modelId="{9667C780-AA7F-E341-BE2C-DF12A9FCB743}">
      <dsp:nvSpPr>
        <dsp:cNvPr id="0" name=""/>
        <dsp:cNvSpPr/>
      </dsp:nvSpPr>
      <dsp:spPr>
        <a:xfrm rot="13200000">
          <a:off x="2618914" y="4321095"/>
          <a:ext cx="279297" cy="3545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2692902" y="4418935"/>
        <a:ext cx="195508" cy="212735"/>
      </dsp:txXfrm>
    </dsp:sp>
    <dsp:sp modelId="{D442C8BE-3BAF-2746-9CE0-A20D21CC5DF6}">
      <dsp:nvSpPr>
        <dsp:cNvPr id="0" name=""/>
        <dsp:cNvSpPr/>
      </dsp:nvSpPr>
      <dsp:spPr>
        <a:xfrm>
          <a:off x="1623012" y="3461018"/>
          <a:ext cx="1050542" cy="1050542"/>
        </a:xfrm>
        <a:prstGeom prst="ellipse">
          <a:avLst/>
        </a:prstGeom>
        <a:solidFill>
          <a:srgbClr val="482581">
            <a:alpha val="88000"/>
          </a:srgb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solidFill>
            </a:rPr>
            <a:t>Approve Change</a:t>
          </a:r>
        </a:p>
      </dsp:txBody>
      <dsp:txXfrm>
        <a:off x="1776860" y="3614866"/>
        <a:ext cx="742846" cy="742846"/>
      </dsp:txXfrm>
    </dsp:sp>
    <dsp:sp modelId="{02EC8C94-1FA4-394F-8F2B-4B57E9DD2624}">
      <dsp:nvSpPr>
        <dsp:cNvPr id="0" name=""/>
        <dsp:cNvSpPr/>
      </dsp:nvSpPr>
      <dsp:spPr>
        <a:xfrm rot="15600000">
          <a:off x="1873040" y="3040018"/>
          <a:ext cx="279297" cy="3545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1922209" y="3152187"/>
        <a:ext cx="195508" cy="212735"/>
      </dsp:txXfrm>
    </dsp:sp>
    <dsp:sp modelId="{53A4D61C-D6F8-F942-A4F7-64D6CE2387DF}">
      <dsp:nvSpPr>
        <dsp:cNvPr id="0" name=""/>
        <dsp:cNvSpPr/>
      </dsp:nvSpPr>
      <dsp:spPr>
        <a:xfrm>
          <a:off x="1349079" y="1907466"/>
          <a:ext cx="1050542" cy="1050542"/>
        </a:xfrm>
        <a:prstGeom prst="ellipse">
          <a:avLst/>
        </a:prstGeom>
        <a:solidFill>
          <a:srgbClr val="482581">
            <a:alpha val="88000"/>
          </a:srgb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Wait for Change Window</a:t>
          </a:r>
        </a:p>
      </dsp:txBody>
      <dsp:txXfrm>
        <a:off x="1502927" y="2061314"/>
        <a:ext cx="742846" cy="742846"/>
      </dsp:txXfrm>
    </dsp:sp>
    <dsp:sp modelId="{7B8C71CF-6DEA-774B-A1E6-80A65EB77BC4}">
      <dsp:nvSpPr>
        <dsp:cNvPr id="0" name=""/>
        <dsp:cNvSpPr/>
      </dsp:nvSpPr>
      <dsp:spPr>
        <a:xfrm rot="18000000">
          <a:off x="2125128" y="1579218"/>
          <a:ext cx="279297" cy="3545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146075" y="1686411"/>
        <a:ext cx="195508" cy="212735"/>
      </dsp:txXfrm>
    </dsp:sp>
    <dsp:sp modelId="{9E4F2080-1A0B-0942-9980-BFD6AAE8A7A5}">
      <dsp:nvSpPr>
        <dsp:cNvPr id="0" name=""/>
        <dsp:cNvSpPr/>
      </dsp:nvSpPr>
      <dsp:spPr>
        <a:xfrm>
          <a:off x="2137838" y="541295"/>
          <a:ext cx="1050542" cy="1050542"/>
        </a:xfrm>
        <a:prstGeom prst="ellipse">
          <a:avLst/>
        </a:prstGeom>
        <a:solidFill>
          <a:srgbClr val="482581">
            <a:alpha val="88000"/>
          </a:srgb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Launch Change</a:t>
          </a:r>
        </a:p>
      </dsp:txBody>
      <dsp:txXfrm>
        <a:off x="2291686" y="695143"/>
        <a:ext cx="742846" cy="742846"/>
      </dsp:txXfrm>
    </dsp:sp>
    <dsp:sp modelId="{8155FD12-420E-8146-B239-DDF12AFEF7A8}">
      <dsp:nvSpPr>
        <dsp:cNvPr id="0" name=""/>
        <dsp:cNvSpPr/>
      </dsp:nvSpPr>
      <dsp:spPr>
        <a:xfrm rot="20400000">
          <a:off x="3257223" y="622219"/>
          <a:ext cx="279297" cy="3545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3259750" y="707459"/>
        <a:ext cx="195508" cy="2127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1C164D-3CC5-C840-BB49-A8BA51F71808}">
      <dsp:nvSpPr>
        <dsp:cNvPr id="0" name=""/>
        <dsp:cNvSpPr/>
      </dsp:nvSpPr>
      <dsp:spPr>
        <a:xfrm>
          <a:off x="585688" y="0"/>
          <a:ext cx="7114715" cy="4597271"/>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8EC759-C654-1745-9F85-0D4A7C4A01B7}">
      <dsp:nvSpPr>
        <dsp:cNvPr id="0" name=""/>
        <dsp:cNvSpPr/>
      </dsp:nvSpPr>
      <dsp:spPr>
        <a:xfrm>
          <a:off x="1111065" y="1349317"/>
          <a:ext cx="3566160" cy="183890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List Triggers</a:t>
          </a:r>
        </a:p>
        <a:p>
          <a:pPr marL="114300" lvl="1" indent="-114300" algn="l" defTabSz="666750">
            <a:lnSpc>
              <a:spcPct val="90000"/>
            </a:lnSpc>
            <a:spcBef>
              <a:spcPct val="0"/>
            </a:spcBef>
            <a:spcAft>
              <a:spcPct val="15000"/>
            </a:spcAft>
            <a:buChar char="•"/>
          </a:pPr>
          <a:r>
            <a:rPr lang="en-US" sz="1500" kern="1200" dirty="0"/>
            <a:t>L1 On Create or Modify</a:t>
          </a:r>
        </a:p>
        <a:p>
          <a:pPr marL="114300" lvl="1" indent="-114300" algn="l" defTabSz="666750">
            <a:lnSpc>
              <a:spcPct val="90000"/>
            </a:lnSpc>
            <a:spcBef>
              <a:spcPct val="0"/>
            </a:spcBef>
            <a:spcAft>
              <a:spcPct val="15000"/>
            </a:spcAft>
            <a:buChar char="•"/>
          </a:pPr>
          <a:r>
            <a:rPr lang="en-US" sz="1500" kern="1200" dirty="0"/>
            <a:t>L1 On Delete</a:t>
          </a:r>
        </a:p>
        <a:p>
          <a:pPr marL="114300" lvl="1" indent="-114300" algn="l" defTabSz="666750">
            <a:lnSpc>
              <a:spcPct val="90000"/>
            </a:lnSpc>
            <a:spcBef>
              <a:spcPct val="0"/>
            </a:spcBef>
            <a:spcAft>
              <a:spcPct val="15000"/>
            </a:spcAft>
            <a:buChar char="•"/>
          </a:pPr>
          <a:r>
            <a:rPr lang="en-US" sz="1500" kern="1200" dirty="0"/>
            <a:t>L2 On Create or Modify</a:t>
          </a:r>
        </a:p>
        <a:p>
          <a:pPr marL="114300" lvl="1" indent="-114300" algn="l" defTabSz="666750">
            <a:lnSpc>
              <a:spcPct val="90000"/>
            </a:lnSpc>
            <a:spcBef>
              <a:spcPct val="0"/>
            </a:spcBef>
            <a:spcAft>
              <a:spcPct val="15000"/>
            </a:spcAft>
            <a:buChar char="•"/>
          </a:pPr>
          <a:r>
            <a:rPr lang="en-US" sz="1500" kern="1200" dirty="0"/>
            <a:t>L2 On Delete</a:t>
          </a:r>
        </a:p>
      </dsp:txBody>
      <dsp:txXfrm>
        <a:off x="1200833" y="1439085"/>
        <a:ext cx="3386624" cy="1659372"/>
      </dsp:txXfrm>
    </dsp:sp>
    <dsp:sp modelId="{D0A81FC7-F1EC-3144-8E5F-0594B24214CC}">
      <dsp:nvSpPr>
        <dsp:cNvPr id="0" name=""/>
        <dsp:cNvSpPr/>
      </dsp:nvSpPr>
      <dsp:spPr>
        <a:xfrm>
          <a:off x="8124373" y="1349317"/>
          <a:ext cx="3566160" cy="183890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HTTP Trigger</a:t>
          </a:r>
        </a:p>
        <a:p>
          <a:pPr marL="114300" lvl="1" indent="-114300" algn="l" defTabSz="666750">
            <a:lnSpc>
              <a:spcPct val="90000"/>
            </a:lnSpc>
            <a:spcBef>
              <a:spcPct val="0"/>
            </a:spcBef>
            <a:spcAft>
              <a:spcPct val="15000"/>
            </a:spcAft>
            <a:buChar char="•"/>
          </a:pPr>
          <a:r>
            <a:rPr lang="en-US" sz="1500" kern="1200" dirty="0"/>
            <a:t>Logic that reads list and generates the JSON</a:t>
          </a:r>
        </a:p>
      </dsp:txBody>
      <dsp:txXfrm>
        <a:off x="8214141" y="1439085"/>
        <a:ext cx="3386624" cy="16593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1C164D-3CC5-C840-BB49-A8BA51F71808}">
      <dsp:nvSpPr>
        <dsp:cNvPr id="0" name=""/>
        <dsp:cNvSpPr/>
      </dsp:nvSpPr>
      <dsp:spPr>
        <a:xfrm>
          <a:off x="585688" y="0"/>
          <a:ext cx="7114715" cy="4597271"/>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8EC759-C654-1745-9F85-0D4A7C4A01B7}">
      <dsp:nvSpPr>
        <dsp:cNvPr id="0" name=""/>
        <dsp:cNvSpPr/>
      </dsp:nvSpPr>
      <dsp:spPr>
        <a:xfrm>
          <a:off x="1111065" y="1349317"/>
          <a:ext cx="3566160" cy="183890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List Triggers</a:t>
          </a:r>
        </a:p>
        <a:p>
          <a:pPr marL="114300" lvl="1" indent="-114300" algn="l" defTabSz="666750">
            <a:lnSpc>
              <a:spcPct val="90000"/>
            </a:lnSpc>
            <a:spcBef>
              <a:spcPct val="0"/>
            </a:spcBef>
            <a:spcAft>
              <a:spcPct val="15000"/>
            </a:spcAft>
            <a:buChar char="•"/>
          </a:pPr>
          <a:r>
            <a:rPr lang="en-US" sz="1500" kern="1200" dirty="0"/>
            <a:t>L1 On Create or Modify</a:t>
          </a:r>
        </a:p>
        <a:p>
          <a:pPr marL="114300" lvl="1" indent="-114300" algn="l" defTabSz="666750">
            <a:lnSpc>
              <a:spcPct val="90000"/>
            </a:lnSpc>
            <a:spcBef>
              <a:spcPct val="0"/>
            </a:spcBef>
            <a:spcAft>
              <a:spcPct val="15000"/>
            </a:spcAft>
            <a:buChar char="•"/>
          </a:pPr>
          <a:r>
            <a:rPr lang="en-US" sz="1500" kern="1200" dirty="0"/>
            <a:t>L1 On Delete</a:t>
          </a:r>
        </a:p>
        <a:p>
          <a:pPr marL="114300" lvl="1" indent="-114300" algn="l" defTabSz="666750">
            <a:lnSpc>
              <a:spcPct val="90000"/>
            </a:lnSpc>
            <a:spcBef>
              <a:spcPct val="0"/>
            </a:spcBef>
            <a:spcAft>
              <a:spcPct val="15000"/>
            </a:spcAft>
            <a:buChar char="•"/>
          </a:pPr>
          <a:r>
            <a:rPr lang="en-US" sz="1500" kern="1200" dirty="0"/>
            <a:t>L2 On Create or Modify</a:t>
          </a:r>
        </a:p>
        <a:p>
          <a:pPr marL="114300" lvl="1" indent="-114300" algn="l" defTabSz="666750">
            <a:lnSpc>
              <a:spcPct val="90000"/>
            </a:lnSpc>
            <a:spcBef>
              <a:spcPct val="0"/>
            </a:spcBef>
            <a:spcAft>
              <a:spcPct val="15000"/>
            </a:spcAft>
            <a:buChar char="•"/>
          </a:pPr>
          <a:r>
            <a:rPr lang="en-US" sz="1500" kern="1200" dirty="0"/>
            <a:t>L2 On Delete</a:t>
          </a:r>
        </a:p>
      </dsp:txBody>
      <dsp:txXfrm>
        <a:off x="1200833" y="1439085"/>
        <a:ext cx="3386624" cy="1659372"/>
      </dsp:txXfrm>
    </dsp:sp>
    <dsp:sp modelId="{D0A81FC7-F1EC-3144-8E5F-0594B24214CC}">
      <dsp:nvSpPr>
        <dsp:cNvPr id="0" name=""/>
        <dsp:cNvSpPr/>
      </dsp:nvSpPr>
      <dsp:spPr>
        <a:xfrm>
          <a:off x="8124373" y="1349317"/>
          <a:ext cx="3566160" cy="1838908"/>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HTTP Trigger</a:t>
          </a:r>
        </a:p>
        <a:p>
          <a:pPr marL="114300" lvl="1" indent="-114300" algn="l" defTabSz="666750">
            <a:lnSpc>
              <a:spcPct val="90000"/>
            </a:lnSpc>
            <a:spcBef>
              <a:spcPct val="0"/>
            </a:spcBef>
            <a:spcAft>
              <a:spcPct val="15000"/>
            </a:spcAft>
            <a:buChar char="•"/>
          </a:pPr>
          <a:r>
            <a:rPr lang="en-US" sz="1500" kern="1200" dirty="0"/>
            <a:t>Logic that reads list and generates the JSON</a:t>
          </a:r>
        </a:p>
      </dsp:txBody>
      <dsp:txXfrm>
        <a:off x="8214141" y="1439085"/>
        <a:ext cx="3386624" cy="16593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DFEE2-D0FC-4E4F-B883-25BFED7110B2}">
      <dsp:nvSpPr>
        <dsp:cNvPr id="0" name=""/>
        <dsp:cNvSpPr/>
      </dsp:nvSpPr>
      <dsp:spPr>
        <a:xfrm>
          <a:off x="3620220" y="1752"/>
          <a:ext cx="1050542" cy="1050542"/>
        </a:xfrm>
        <a:prstGeom prst="ellipse">
          <a:avLst/>
        </a:prstGeom>
        <a:solidFill>
          <a:srgbClr val="482581">
            <a:alpha val="88000"/>
          </a:srgb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Need Change to Navigation</a:t>
          </a:r>
        </a:p>
      </dsp:txBody>
      <dsp:txXfrm>
        <a:off x="3774068" y="155600"/>
        <a:ext cx="742846" cy="742846"/>
      </dsp:txXfrm>
    </dsp:sp>
    <dsp:sp modelId="{0C4270F9-0179-A94B-A459-817DB306F48B}">
      <dsp:nvSpPr>
        <dsp:cNvPr id="0" name=""/>
        <dsp:cNvSpPr/>
      </dsp:nvSpPr>
      <dsp:spPr>
        <a:xfrm rot="1200000">
          <a:off x="4739605" y="616812"/>
          <a:ext cx="279297" cy="3545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4742132" y="673394"/>
        <a:ext cx="195508" cy="212735"/>
      </dsp:txXfrm>
    </dsp:sp>
    <dsp:sp modelId="{1B7F93B0-DEAD-974C-B457-1470C0AD2208}">
      <dsp:nvSpPr>
        <dsp:cNvPr id="0" name=""/>
        <dsp:cNvSpPr/>
      </dsp:nvSpPr>
      <dsp:spPr>
        <a:xfrm>
          <a:off x="5102602" y="541295"/>
          <a:ext cx="1050542" cy="1050542"/>
        </a:xfrm>
        <a:prstGeom prst="ellipse">
          <a:avLst/>
        </a:prstGeom>
        <a:solidFill>
          <a:srgbClr val="482581">
            <a:alpha val="88000"/>
          </a:srgb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Call Developer or Open Support Ticket</a:t>
          </a:r>
        </a:p>
      </dsp:txBody>
      <dsp:txXfrm>
        <a:off x="5256450" y="695143"/>
        <a:ext cx="742846" cy="742846"/>
      </dsp:txXfrm>
    </dsp:sp>
    <dsp:sp modelId="{03F35AAF-0988-9047-B602-C83D1490BD93}">
      <dsp:nvSpPr>
        <dsp:cNvPr id="0" name=""/>
        <dsp:cNvSpPr/>
      </dsp:nvSpPr>
      <dsp:spPr>
        <a:xfrm rot="3600000">
          <a:off x="5878652" y="1565527"/>
          <a:ext cx="279297" cy="3545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5899599" y="1600156"/>
        <a:ext cx="195508" cy="212735"/>
      </dsp:txXfrm>
    </dsp:sp>
    <dsp:sp modelId="{2EFA659C-54A4-364D-8278-961C331F8B97}">
      <dsp:nvSpPr>
        <dsp:cNvPr id="0" name=""/>
        <dsp:cNvSpPr/>
      </dsp:nvSpPr>
      <dsp:spPr>
        <a:xfrm>
          <a:off x="5891361" y="1907466"/>
          <a:ext cx="1050542" cy="1050542"/>
        </a:xfrm>
        <a:prstGeom prst="ellipse">
          <a:avLst/>
        </a:prstGeom>
        <a:solidFill>
          <a:srgbClr val="482581">
            <a:alpha val="88000"/>
          </a:srgb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Wait for developer to have time</a:t>
          </a:r>
        </a:p>
      </dsp:txBody>
      <dsp:txXfrm>
        <a:off x="6045209" y="2061314"/>
        <a:ext cx="742846" cy="742846"/>
      </dsp:txXfrm>
    </dsp:sp>
    <dsp:sp modelId="{392A78C3-82CC-A444-9CC3-BB1686B6D4A7}">
      <dsp:nvSpPr>
        <dsp:cNvPr id="0" name=""/>
        <dsp:cNvSpPr/>
      </dsp:nvSpPr>
      <dsp:spPr>
        <a:xfrm rot="6000000">
          <a:off x="6141390" y="3024449"/>
          <a:ext cx="279297" cy="3545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6190559" y="3054102"/>
        <a:ext cx="195508" cy="212735"/>
      </dsp:txXfrm>
    </dsp:sp>
    <dsp:sp modelId="{54B9E82C-FF15-154F-A7ED-F390679D742C}">
      <dsp:nvSpPr>
        <dsp:cNvPr id="0" name=""/>
        <dsp:cNvSpPr/>
      </dsp:nvSpPr>
      <dsp:spPr>
        <a:xfrm>
          <a:off x="5617428" y="3461018"/>
          <a:ext cx="1050542" cy="1050542"/>
        </a:xfrm>
        <a:prstGeom prst="ellipse">
          <a:avLst/>
        </a:prstGeom>
        <a:solidFill>
          <a:srgbClr val="482581">
            <a:alpha val="88000"/>
          </a:srgb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Developer makes change</a:t>
          </a:r>
        </a:p>
      </dsp:txBody>
      <dsp:txXfrm>
        <a:off x="5771276" y="3614866"/>
        <a:ext cx="742846" cy="742846"/>
      </dsp:txXfrm>
    </dsp:sp>
    <dsp:sp modelId="{11A6C794-AF14-1C42-A21E-5A6B9C35932F}">
      <dsp:nvSpPr>
        <dsp:cNvPr id="0" name=""/>
        <dsp:cNvSpPr/>
      </dsp:nvSpPr>
      <dsp:spPr>
        <a:xfrm rot="8400000">
          <a:off x="5404881" y="4310933"/>
          <a:ext cx="279297" cy="3545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5478869" y="4354915"/>
        <a:ext cx="195508" cy="212735"/>
      </dsp:txXfrm>
    </dsp:sp>
    <dsp:sp modelId="{780C6D8D-513F-A34B-AF8A-0F70B369555A}">
      <dsp:nvSpPr>
        <dsp:cNvPr id="0" name=""/>
        <dsp:cNvSpPr/>
      </dsp:nvSpPr>
      <dsp:spPr>
        <a:xfrm>
          <a:off x="4408979" y="4475027"/>
          <a:ext cx="1050542" cy="1050542"/>
        </a:xfrm>
        <a:prstGeom prst="ellipse">
          <a:avLst/>
        </a:prstGeom>
        <a:solidFill>
          <a:srgbClr val="482581">
            <a:alpha val="88000"/>
          </a:srgb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Review Change</a:t>
          </a:r>
        </a:p>
      </dsp:txBody>
      <dsp:txXfrm>
        <a:off x="4562827" y="4628875"/>
        <a:ext cx="742846" cy="742846"/>
      </dsp:txXfrm>
    </dsp:sp>
    <dsp:sp modelId="{34B676C9-2D93-4D46-867F-94DEAFB4878A}">
      <dsp:nvSpPr>
        <dsp:cNvPr id="0" name=""/>
        <dsp:cNvSpPr/>
      </dsp:nvSpPr>
      <dsp:spPr>
        <a:xfrm rot="10800000">
          <a:off x="4013747" y="4823019"/>
          <a:ext cx="279297" cy="3545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4097536" y="4893930"/>
        <a:ext cx="195508" cy="212735"/>
      </dsp:txXfrm>
    </dsp:sp>
    <dsp:sp modelId="{70C95A61-EC92-D64B-9BA5-382DE69E3C24}">
      <dsp:nvSpPr>
        <dsp:cNvPr id="0" name=""/>
        <dsp:cNvSpPr/>
      </dsp:nvSpPr>
      <dsp:spPr>
        <a:xfrm>
          <a:off x="2831461" y="4475027"/>
          <a:ext cx="1050542" cy="1050542"/>
        </a:xfrm>
        <a:prstGeom prst="ellipse">
          <a:avLst/>
        </a:prstGeom>
        <a:solidFill>
          <a:srgbClr val="482581">
            <a:alpha val="88000"/>
          </a:srgb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solidFill>
            </a:rPr>
            <a:t>Iterate on change</a:t>
          </a:r>
        </a:p>
      </dsp:txBody>
      <dsp:txXfrm>
        <a:off x="2985309" y="4628875"/>
        <a:ext cx="742846" cy="742846"/>
      </dsp:txXfrm>
    </dsp:sp>
    <dsp:sp modelId="{9667C780-AA7F-E341-BE2C-DF12A9FCB743}">
      <dsp:nvSpPr>
        <dsp:cNvPr id="0" name=""/>
        <dsp:cNvSpPr/>
      </dsp:nvSpPr>
      <dsp:spPr>
        <a:xfrm rot="13200000">
          <a:off x="2618914" y="4321095"/>
          <a:ext cx="279297" cy="3545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2692902" y="4418935"/>
        <a:ext cx="195508" cy="212735"/>
      </dsp:txXfrm>
    </dsp:sp>
    <dsp:sp modelId="{D442C8BE-3BAF-2746-9CE0-A20D21CC5DF6}">
      <dsp:nvSpPr>
        <dsp:cNvPr id="0" name=""/>
        <dsp:cNvSpPr/>
      </dsp:nvSpPr>
      <dsp:spPr>
        <a:xfrm>
          <a:off x="1623012" y="3461018"/>
          <a:ext cx="1050542" cy="1050542"/>
        </a:xfrm>
        <a:prstGeom prst="ellipse">
          <a:avLst/>
        </a:prstGeom>
        <a:solidFill>
          <a:srgbClr val="482581">
            <a:alpha val="88000"/>
          </a:srgb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solidFill>
            </a:rPr>
            <a:t>Approve Change</a:t>
          </a:r>
        </a:p>
      </dsp:txBody>
      <dsp:txXfrm>
        <a:off x="1776860" y="3614866"/>
        <a:ext cx="742846" cy="742846"/>
      </dsp:txXfrm>
    </dsp:sp>
    <dsp:sp modelId="{02EC8C94-1FA4-394F-8F2B-4B57E9DD2624}">
      <dsp:nvSpPr>
        <dsp:cNvPr id="0" name=""/>
        <dsp:cNvSpPr/>
      </dsp:nvSpPr>
      <dsp:spPr>
        <a:xfrm rot="15600000">
          <a:off x="1873040" y="3040018"/>
          <a:ext cx="279297" cy="3545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1922209" y="3152187"/>
        <a:ext cx="195508" cy="212735"/>
      </dsp:txXfrm>
    </dsp:sp>
    <dsp:sp modelId="{53A4D61C-D6F8-F942-A4F7-64D6CE2387DF}">
      <dsp:nvSpPr>
        <dsp:cNvPr id="0" name=""/>
        <dsp:cNvSpPr/>
      </dsp:nvSpPr>
      <dsp:spPr>
        <a:xfrm>
          <a:off x="1349079" y="1907466"/>
          <a:ext cx="1050542" cy="1050542"/>
        </a:xfrm>
        <a:prstGeom prst="ellipse">
          <a:avLst/>
        </a:prstGeom>
        <a:solidFill>
          <a:srgbClr val="482581">
            <a:alpha val="88000"/>
          </a:srgb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Wait for Change Window</a:t>
          </a:r>
        </a:p>
      </dsp:txBody>
      <dsp:txXfrm>
        <a:off x="1502927" y="2061314"/>
        <a:ext cx="742846" cy="742846"/>
      </dsp:txXfrm>
    </dsp:sp>
    <dsp:sp modelId="{7B8C71CF-6DEA-774B-A1E6-80A65EB77BC4}">
      <dsp:nvSpPr>
        <dsp:cNvPr id="0" name=""/>
        <dsp:cNvSpPr/>
      </dsp:nvSpPr>
      <dsp:spPr>
        <a:xfrm rot="18000000">
          <a:off x="2125128" y="1579218"/>
          <a:ext cx="279297" cy="3545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146075" y="1686411"/>
        <a:ext cx="195508" cy="212735"/>
      </dsp:txXfrm>
    </dsp:sp>
    <dsp:sp modelId="{9E4F2080-1A0B-0942-9980-BFD6AAE8A7A5}">
      <dsp:nvSpPr>
        <dsp:cNvPr id="0" name=""/>
        <dsp:cNvSpPr/>
      </dsp:nvSpPr>
      <dsp:spPr>
        <a:xfrm>
          <a:off x="2137838" y="541295"/>
          <a:ext cx="1050542" cy="1050542"/>
        </a:xfrm>
        <a:prstGeom prst="ellipse">
          <a:avLst/>
        </a:prstGeom>
        <a:solidFill>
          <a:srgbClr val="482581">
            <a:alpha val="88000"/>
          </a:srgb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Launch Change</a:t>
          </a:r>
        </a:p>
      </dsp:txBody>
      <dsp:txXfrm>
        <a:off x="2291686" y="695143"/>
        <a:ext cx="742846" cy="742846"/>
      </dsp:txXfrm>
    </dsp:sp>
    <dsp:sp modelId="{8155FD12-420E-8146-B239-DDF12AFEF7A8}">
      <dsp:nvSpPr>
        <dsp:cNvPr id="0" name=""/>
        <dsp:cNvSpPr/>
      </dsp:nvSpPr>
      <dsp:spPr>
        <a:xfrm rot="20400000">
          <a:off x="3257223" y="622219"/>
          <a:ext cx="279297" cy="3545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3259750" y="707459"/>
        <a:ext cx="195508" cy="2127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DFEE2-D0FC-4E4F-B883-25BFED7110B2}">
      <dsp:nvSpPr>
        <dsp:cNvPr id="0" name=""/>
        <dsp:cNvSpPr/>
      </dsp:nvSpPr>
      <dsp:spPr>
        <a:xfrm>
          <a:off x="3260931" y="1471"/>
          <a:ext cx="1769120" cy="1769120"/>
        </a:xfrm>
        <a:prstGeom prst="ellipse">
          <a:avLst/>
        </a:prstGeom>
        <a:solidFill>
          <a:srgbClr val="482581">
            <a:alpha val="88000"/>
          </a:srgb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Need Change to Navigation</a:t>
          </a:r>
        </a:p>
      </dsp:txBody>
      <dsp:txXfrm>
        <a:off x="3520013" y="260553"/>
        <a:ext cx="1250956" cy="1250956"/>
      </dsp:txXfrm>
    </dsp:sp>
    <dsp:sp modelId="{0C4270F9-0179-A94B-A459-817DB306F48B}">
      <dsp:nvSpPr>
        <dsp:cNvPr id="0" name=""/>
        <dsp:cNvSpPr/>
      </dsp:nvSpPr>
      <dsp:spPr>
        <a:xfrm rot="2700000">
          <a:off x="4840050" y="1516907"/>
          <a:ext cx="469711" cy="5970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4860686" y="1586503"/>
        <a:ext cx="328798" cy="358246"/>
      </dsp:txXfrm>
    </dsp:sp>
    <dsp:sp modelId="{1B7F93B0-DEAD-974C-B457-1470C0AD2208}">
      <dsp:nvSpPr>
        <dsp:cNvPr id="0" name=""/>
        <dsp:cNvSpPr/>
      </dsp:nvSpPr>
      <dsp:spPr>
        <a:xfrm>
          <a:off x="5138560" y="1879100"/>
          <a:ext cx="1769120" cy="1769120"/>
        </a:xfrm>
        <a:prstGeom prst="ellipse">
          <a:avLst/>
        </a:prstGeom>
        <a:solidFill>
          <a:srgbClr val="482581">
            <a:alpha val="88000"/>
          </a:srgb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Make Navigation Change</a:t>
          </a:r>
        </a:p>
      </dsp:txBody>
      <dsp:txXfrm>
        <a:off x="5397642" y="2138182"/>
        <a:ext cx="1250956" cy="1250956"/>
      </dsp:txXfrm>
    </dsp:sp>
    <dsp:sp modelId="{03F35AAF-0988-9047-B602-C83D1490BD93}">
      <dsp:nvSpPr>
        <dsp:cNvPr id="0" name=""/>
        <dsp:cNvSpPr/>
      </dsp:nvSpPr>
      <dsp:spPr>
        <a:xfrm rot="8100000">
          <a:off x="4858850" y="3394536"/>
          <a:ext cx="469711" cy="5970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4979127" y="3464132"/>
        <a:ext cx="328798" cy="358246"/>
      </dsp:txXfrm>
    </dsp:sp>
    <dsp:sp modelId="{2EFA659C-54A4-364D-8278-961C331F8B97}">
      <dsp:nvSpPr>
        <dsp:cNvPr id="0" name=""/>
        <dsp:cNvSpPr/>
      </dsp:nvSpPr>
      <dsp:spPr>
        <a:xfrm>
          <a:off x="3260931" y="3756729"/>
          <a:ext cx="1769120" cy="1769120"/>
        </a:xfrm>
        <a:prstGeom prst="ellipse">
          <a:avLst/>
        </a:prstGeom>
        <a:solidFill>
          <a:srgbClr val="482581">
            <a:alpha val="88000"/>
          </a:srgb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Wait for Flow to Run</a:t>
          </a:r>
        </a:p>
      </dsp:txBody>
      <dsp:txXfrm>
        <a:off x="3520013" y="4015811"/>
        <a:ext cx="1250956" cy="1250956"/>
      </dsp:txXfrm>
    </dsp:sp>
    <dsp:sp modelId="{392A78C3-82CC-A444-9CC3-BB1686B6D4A7}">
      <dsp:nvSpPr>
        <dsp:cNvPr id="0" name=""/>
        <dsp:cNvSpPr/>
      </dsp:nvSpPr>
      <dsp:spPr>
        <a:xfrm rot="13500000">
          <a:off x="2981221" y="3413336"/>
          <a:ext cx="469711" cy="5970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3101498" y="3582572"/>
        <a:ext cx="328798" cy="358246"/>
      </dsp:txXfrm>
    </dsp:sp>
    <dsp:sp modelId="{9E4F2080-1A0B-0942-9980-BFD6AAE8A7A5}">
      <dsp:nvSpPr>
        <dsp:cNvPr id="0" name=""/>
        <dsp:cNvSpPr/>
      </dsp:nvSpPr>
      <dsp:spPr>
        <a:xfrm>
          <a:off x="1383301" y="1879100"/>
          <a:ext cx="1769120" cy="1769120"/>
        </a:xfrm>
        <a:prstGeom prst="ellipse">
          <a:avLst/>
        </a:prstGeom>
        <a:solidFill>
          <a:srgbClr val="482581">
            <a:alpha val="88000"/>
          </a:srgb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Launch Change</a:t>
          </a:r>
        </a:p>
      </dsp:txBody>
      <dsp:txXfrm>
        <a:off x="1642383" y="2138182"/>
        <a:ext cx="1250956" cy="1250956"/>
      </dsp:txXfrm>
    </dsp:sp>
    <dsp:sp modelId="{8155FD12-420E-8146-B239-DDF12AFEF7A8}">
      <dsp:nvSpPr>
        <dsp:cNvPr id="0" name=""/>
        <dsp:cNvSpPr/>
      </dsp:nvSpPr>
      <dsp:spPr>
        <a:xfrm rot="18900000">
          <a:off x="2962420" y="1535707"/>
          <a:ext cx="469711" cy="5970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2983056" y="1704943"/>
        <a:ext cx="328798" cy="358246"/>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9/8/20 4:03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9/8/20 4:02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9/8/20 4:02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40553036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9/8/20 4:02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284649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9/8/20 4:02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817852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25</a:t>
            </a:fld>
            <a:endParaRPr lang="en-US"/>
          </a:p>
        </p:txBody>
      </p:sp>
      <p:sp>
        <p:nvSpPr>
          <p:cNvPr id="10" name="Date Placeholder 9"/>
          <p:cNvSpPr>
            <a:spLocks noGrp="1"/>
          </p:cNvSpPr>
          <p:nvPr>
            <p:ph type="dt" idx="13"/>
          </p:nvPr>
        </p:nvSpPr>
        <p:spPr/>
        <p:txBody>
          <a:bodyPr/>
          <a:lstStyle/>
          <a:p>
            <a:fld id="{6108602D-D426-4C00-B215-BFA18C076426}" type="datetime8">
              <a:rPr lang="en-US" smtClean="0"/>
              <a:t>9/8/20 4:02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3377304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9/8/20 4:02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6920594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32</a:t>
            </a:fld>
            <a:endParaRPr lang="en-US"/>
          </a:p>
        </p:txBody>
      </p:sp>
      <p:sp>
        <p:nvSpPr>
          <p:cNvPr id="10" name="Date Placeholder 9"/>
          <p:cNvSpPr>
            <a:spLocks noGrp="1"/>
          </p:cNvSpPr>
          <p:nvPr>
            <p:ph type="dt" idx="13"/>
          </p:nvPr>
        </p:nvSpPr>
        <p:spPr/>
        <p:txBody>
          <a:bodyPr/>
          <a:lstStyle/>
          <a:p>
            <a:fld id="{6108602D-D426-4C00-B215-BFA18C076426}" type="datetime8">
              <a:rPr lang="en-US" smtClean="0"/>
              <a:t>9/8/20 4:02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2273873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9/8/20 4:02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121750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9/8/20 4:02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645334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9/8/20 4:02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37582495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42</a:t>
            </a:fld>
            <a:endParaRPr lang="en-US"/>
          </a:p>
        </p:txBody>
      </p:sp>
      <p:sp>
        <p:nvSpPr>
          <p:cNvPr id="10" name="Date Placeholder 9"/>
          <p:cNvSpPr>
            <a:spLocks noGrp="1"/>
          </p:cNvSpPr>
          <p:nvPr>
            <p:ph type="dt" idx="13"/>
          </p:nvPr>
        </p:nvSpPr>
        <p:spPr/>
        <p:txBody>
          <a:bodyPr/>
          <a:lstStyle/>
          <a:p>
            <a:fld id="{6108602D-D426-4C00-B215-BFA18C076426}" type="datetime8">
              <a:rPr lang="en-US" smtClean="0"/>
              <a:t>9/8/20 4:02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7307390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9/8/20 4:02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342093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9/8/20 4:02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928684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9/8/20 4:02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17674694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9/8/20 4:02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32225240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9/8/20 4:02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30813160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9/8/20 4:02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13708631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9/8/20 4:02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17931751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9/8/20 4:02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3197375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9/8/20 4:02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6038491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9/8/20 4:02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7877311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9/8/20 4:02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35992272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9/8/20 4:02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1440203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9/8/20 4:02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5533504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9/8/20 4:02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21518089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9/8/20 4:02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2124158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9/8/20 4:02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24056948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9/8/20 4:02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41993275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solidFill>
                <a:schemeClr val="bg1"/>
              </a:soli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9/8/20 4:02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9879450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solidFill>
                <a:schemeClr val="bg1"/>
              </a:soli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9/8/20 4:02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30119249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solidFill>
                <a:schemeClr val="bg1"/>
              </a:soli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9/8/20 4:02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14017437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solidFill>
                <a:schemeClr val="bg1"/>
              </a:soli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9/8/20 4:02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32883792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solidFill>
                <a:schemeClr val="bg1"/>
              </a:soli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9/8/20 4:03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40006936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9/8/20 4:03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961702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9/8/20 4:02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4428447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66</a:t>
            </a:fld>
            <a:endParaRPr lang="en-US"/>
          </a:p>
        </p:txBody>
      </p:sp>
      <p:sp>
        <p:nvSpPr>
          <p:cNvPr id="10" name="Date Placeholder 9"/>
          <p:cNvSpPr>
            <a:spLocks noGrp="1"/>
          </p:cNvSpPr>
          <p:nvPr>
            <p:ph type="dt" idx="13"/>
          </p:nvPr>
        </p:nvSpPr>
        <p:spPr/>
        <p:txBody>
          <a:bodyPr/>
          <a:lstStyle/>
          <a:p>
            <a:fld id="{6108602D-D426-4C00-B215-BFA18C076426}" type="datetime8">
              <a:rPr lang="en-US" smtClean="0"/>
              <a:t>9/8/20 4:03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2194429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67</a:t>
            </a:fld>
            <a:endParaRPr lang="en-US"/>
          </a:p>
        </p:txBody>
      </p:sp>
      <p:sp>
        <p:nvSpPr>
          <p:cNvPr id="10" name="Date Placeholder 9"/>
          <p:cNvSpPr>
            <a:spLocks noGrp="1"/>
          </p:cNvSpPr>
          <p:nvPr>
            <p:ph type="dt" idx="13"/>
          </p:nvPr>
        </p:nvSpPr>
        <p:spPr/>
        <p:txBody>
          <a:bodyPr/>
          <a:lstStyle/>
          <a:p>
            <a:fld id="{6108602D-D426-4C00-B215-BFA18C076426}" type="datetime8">
              <a:rPr lang="en-US" smtClean="0"/>
              <a:t>9/8/20 4:03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26358044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68</a:t>
            </a:fld>
            <a:endParaRPr lang="en-US"/>
          </a:p>
        </p:txBody>
      </p:sp>
      <p:sp>
        <p:nvSpPr>
          <p:cNvPr id="10" name="Date Placeholder 9"/>
          <p:cNvSpPr>
            <a:spLocks noGrp="1"/>
          </p:cNvSpPr>
          <p:nvPr>
            <p:ph type="dt" idx="13"/>
          </p:nvPr>
        </p:nvSpPr>
        <p:spPr/>
        <p:txBody>
          <a:bodyPr/>
          <a:lstStyle/>
          <a:p>
            <a:fld id="{6108602D-D426-4C00-B215-BFA18C076426}" type="datetime8">
              <a:rPr lang="en-US" smtClean="0"/>
              <a:t>9/8/20 4:03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39772041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69</a:t>
            </a:fld>
            <a:endParaRPr lang="en-US"/>
          </a:p>
        </p:txBody>
      </p:sp>
      <p:sp>
        <p:nvSpPr>
          <p:cNvPr id="10" name="Date Placeholder 9"/>
          <p:cNvSpPr>
            <a:spLocks noGrp="1"/>
          </p:cNvSpPr>
          <p:nvPr>
            <p:ph type="dt" idx="13"/>
          </p:nvPr>
        </p:nvSpPr>
        <p:spPr/>
        <p:txBody>
          <a:bodyPr/>
          <a:lstStyle/>
          <a:p>
            <a:fld id="{6108602D-D426-4C00-B215-BFA18C076426}" type="datetime8">
              <a:rPr lang="en-US" smtClean="0"/>
              <a:t>9/8/20 4:03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5746311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9/8/20 4:03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4456685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9/8/20 4:03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42608420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72</a:t>
            </a:fld>
            <a:endParaRPr lang="en-US"/>
          </a:p>
        </p:txBody>
      </p:sp>
      <p:sp>
        <p:nvSpPr>
          <p:cNvPr id="10" name="Date Placeholder 9"/>
          <p:cNvSpPr>
            <a:spLocks noGrp="1"/>
          </p:cNvSpPr>
          <p:nvPr>
            <p:ph type="dt" idx="13"/>
          </p:nvPr>
        </p:nvSpPr>
        <p:spPr/>
        <p:txBody>
          <a:bodyPr/>
          <a:lstStyle/>
          <a:p>
            <a:fld id="{6108602D-D426-4C00-B215-BFA18C076426}" type="datetime8">
              <a:rPr lang="en-US" smtClean="0"/>
              <a:t>9/8/20 4:03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35182165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9/8/20 4:03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4498523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9/8/20 4:03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39060548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9/8/20 4:03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4032368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9/8/20 4:02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5078725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9/8/20 4:03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7680485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77</a:t>
            </a:fld>
            <a:endParaRPr lang="en-US" dirty="0"/>
          </a:p>
        </p:txBody>
      </p:sp>
      <p:sp>
        <p:nvSpPr>
          <p:cNvPr id="10" name="Date Placeholder 9"/>
          <p:cNvSpPr>
            <a:spLocks noGrp="1"/>
          </p:cNvSpPr>
          <p:nvPr>
            <p:ph type="dt" idx="13"/>
          </p:nvPr>
        </p:nvSpPr>
        <p:spPr/>
        <p:txBody>
          <a:bodyPr/>
          <a:lstStyle/>
          <a:p>
            <a:fld id="{79687EF5-0895-448F-A4AC-188A0D571FCC}" type="datetime8">
              <a:rPr lang="en-US" smtClean="0"/>
              <a:t>9/8/20 4:03 PM</a:t>
            </a:fld>
            <a:endParaRPr lang="en-US" dirty="0"/>
          </a:p>
        </p:txBody>
      </p:sp>
      <p:sp>
        <p:nvSpPr>
          <p:cNvPr id="12" name="Header Placeholder 11"/>
          <p:cNvSpPr>
            <a:spLocks noGrp="1"/>
          </p:cNvSpPr>
          <p:nvPr>
            <p:ph type="hdr" sz="quarter" idx="15"/>
          </p:nvPr>
        </p:nvSpPr>
        <p:spPr/>
        <p:txBody>
          <a:bodyPr/>
          <a:lstStyle/>
          <a:p>
            <a:endParaRPr lang="en-US" dirty="0"/>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2627227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9/8/20 4:03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3251721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9/8/20 4:02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274395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a:p>
        </p:txBody>
      </p:sp>
      <p:sp>
        <p:nvSpPr>
          <p:cNvPr id="10" name="Date Placeholder 9"/>
          <p:cNvSpPr>
            <a:spLocks noGrp="1"/>
          </p:cNvSpPr>
          <p:nvPr>
            <p:ph type="dt" idx="13"/>
          </p:nvPr>
        </p:nvSpPr>
        <p:spPr/>
        <p:txBody>
          <a:bodyPr/>
          <a:lstStyle/>
          <a:p>
            <a:fld id="{6108602D-D426-4C00-B215-BFA18C076426}" type="datetime8">
              <a:rPr lang="en-US" smtClean="0"/>
              <a:t>9/8/20 4:02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2766439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a:p>
        </p:txBody>
      </p:sp>
      <p:sp>
        <p:nvSpPr>
          <p:cNvPr id="10" name="Date Placeholder 9"/>
          <p:cNvSpPr>
            <a:spLocks noGrp="1"/>
          </p:cNvSpPr>
          <p:nvPr>
            <p:ph type="dt" idx="13"/>
          </p:nvPr>
        </p:nvSpPr>
        <p:spPr/>
        <p:txBody>
          <a:bodyPr/>
          <a:lstStyle/>
          <a:p>
            <a:fld id="{6108602D-D426-4C00-B215-BFA18C076426}" type="datetime8">
              <a:rPr lang="en-US" smtClean="0"/>
              <a:t>9/8/20 4:02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4294886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9/8/20 4:02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6505150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264"/>
            <a:ext cx="12436472" cy="7133250"/>
          </a:xfrm>
          <a:prstGeom prst="rect">
            <a:avLst/>
          </a:prstGeom>
        </p:spPr>
      </p:pic>
      <p:sp>
        <p:nvSpPr>
          <p:cNvPr id="2" name="Rectangle 1"/>
          <p:cNvSpPr/>
          <p:nvPr userDrawn="1"/>
        </p:nvSpPr>
        <p:spPr bwMode="auto">
          <a:xfrm>
            <a:off x="274637" y="2119163"/>
            <a:ext cx="6400800" cy="3664099"/>
          </a:xfrm>
          <a:prstGeom prst="rect">
            <a:avLst/>
          </a:prstGeom>
          <a:solidFill>
            <a:srgbClr val="482581">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4" name="Picture 13" descr="A close up of a sign&#10;&#10;Description automatically generated">
            <a:extLst>
              <a:ext uri="{FF2B5EF4-FFF2-40B4-BE49-F238E27FC236}">
                <a16:creationId xmlns:a16="http://schemas.microsoft.com/office/drawing/2014/main" id="{B2943EE7-41AC-4DE4-B193-8A304DB6738C}"/>
              </a:ext>
            </a:extLst>
          </p:cNvPr>
          <p:cNvPicPr>
            <a:picLocks noChangeAspect="1"/>
          </p:cNvPicPr>
          <p:nvPr userDrawn="1"/>
        </p:nvPicPr>
        <p:blipFill>
          <a:blip r:embed="rId3"/>
          <a:stretch>
            <a:fillRect/>
          </a:stretch>
        </p:blipFill>
        <p:spPr>
          <a:xfrm>
            <a:off x="198437" y="256891"/>
            <a:ext cx="3505200" cy="672603"/>
          </a:xfrm>
          <a:prstGeom prst="rect">
            <a:avLst/>
          </a:prstGeom>
        </p:spPr>
      </p:pic>
    </p:spTree>
    <p:extLst>
      <p:ext uri="{BB962C8B-B14F-4D97-AF65-F5344CB8AC3E}">
        <p14:creationId xmlns:p14="http://schemas.microsoft.com/office/powerpoint/2010/main" val="2470706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48258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48258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gradFill>
                  <a:gsLst>
                    <a:gs pos="100000">
                      <a:schemeClr val="tx1"/>
                    </a:gs>
                    <a:gs pos="0">
                      <a:schemeClr val="tx1"/>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gradFill>
                  <a:gsLst>
                    <a:gs pos="100000">
                      <a:schemeClr val="tx1"/>
                    </a:gs>
                    <a:gs pos="0">
                      <a:schemeClr val="tx1"/>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48258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482581"/>
                </a:solidFill>
              </a:defRPr>
            </a:lvl1p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48258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48258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48258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9ACE1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49686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8_Title Slide Photo_Option">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l="-236"/>
          <a:stretch/>
        </p:blipFill>
        <p:spPr>
          <a:xfrm>
            <a:off x="-70159" y="-61893"/>
            <a:ext cx="12576792" cy="7056418"/>
          </a:xfrm>
          <a:prstGeom prst="rect">
            <a:avLst/>
          </a:prstGeom>
        </p:spPr>
      </p:pic>
      <p:sp>
        <p:nvSpPr>
          <p:cNvPr id="2" name="Rectangle 1"/>
          <p:cNvSpPr/>
          <p:nvPr userDrawn="1"/>
        </p:nvSpPr>
        <p:spPr bwMode="auto">
          <a:xfrm>
            <a:off x="274638" y="2119163"/>
            <a:ext cx="6400800" cy="3664099"/>
          </a:xfrm>
          <a:prstGeom prst="rect">
            <a:avLst/>
          </a:prstGeom>
          <a:solidFill>
            <a:srgbClr val="9ACE1D">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8" name="Picture 7" descr="A close up of a sign&#10;&#10;Description automatically generated">
            <a:extLst>
              <a:ext uri="{FF2B5EF4-FFF2-40B4-BE49-F238E27FC236}">
                <a16:creationId xmlns:a16="http://schemas.microsoft.com/office/drawing/2014/main" id="{69928B3F-F0FE-44B0-B1DE-D7379AA06491}"/>
              </a:ext>
            </a:extLst>
          </p:cNvPr>
          <p:cNvPicPr>
            <a:picLocks noChangeAspect="1"/>
          </p:cNvPicPr>
          <p:nvPr userDrawn="1"/>
        </p:nvPicPr>
        <p:blipFill>
          <a:blip r:embed="rId3"/>
          <a:stretch>
            <a:fillRect/>
          </a:stretch>
        </p:blipFill>
        <p:spPr>
          <a:xfrm>
            <a:off x="8809037" y="220662"/>
            <a:ext cx="3505200" cy="672603"/>
          </a:xfrm>
          <a:prstGeom prst="rect">
            <a:avLst/>
          </a:prstGeom>
        </p:spPr>
      </p:pic>
    </p:spTree>
    <p:extLst>
      <p:ext uri="{BB962C8B-B14F-4D97-AF65-F5344CB8AC3E}">
        <p14:creationId xmlns:p14="http://schemas.microsoft.com/office/powerpoint/2010/main" val="127903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4825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9ACE1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rgbClr val="482581"/>
                </a:solidFill>
              </a:defRPr>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a:t>
            </a:r>
            <a:r>
              <a:rPr lang="en-US" sz="700" dirty="0" err="1">
                <a:gradFill>
                  <a:gsLst>
                    <a:gs pos="0">
                      <a:schemeClr val="tx1"/>
                    </a:gs>
                    <a:gs pos="100000">
                      <a:schemeClr val="tx1"/>
                    </a:gs>
                  </a:gsLst>
                  <a:lin ang="5400000" scaled="0"/>
                </a:gradFill>
                <a:cs typeface="Segoe UI" pitchFamily="34" charset="0"/>
              </a:rPr>
              <a:t>Sympraxis</a:t>
            </a:r>
            <a:r>
              <a:rPr lang="en-US" sz="700" dirty="0">
                <a:gradFill>
                  <a:gsLst>
                    <a:gs pos="0">
                      <a:schemeClr val="tx1"/>
                    </a:gs>
                    <a:gs pos="100000">
                      <a:schemeClr val="tx1"/>
                    </a:gs>
                  </a:gsLst>
                  <a:lin ang="5400000" scaled="0"/>
                </a:gradFill>
                <a:cs typeface="Segoe UI" pitchFamily="34" charset="0"/>
              </a:rPr>
              <a:t> Consulting. All rights reserved. </a:t>
            </a:r>
          </a:p>
        </p:txBody>
      </p:sp>
      <p:pic>
        <p:nvPicPr>
          <p:cNvPr id="5" name="Picture 4" descr="A close up of a sign&#10;&#10;Description automatically generated">
            <a:extLst>
              <a:ext uri="{FF2B5EF4-FFF2-40B4-BE49-F238E27FC236}">
                <a16:creationId xmlns:a16="http://schemas.microsoft.com/office/drawing/2014/main" id="{97867920-ED42-48A6-B1D2-1E4784572B01}"/>
              </a:ext>
            </a:extLst>
          </p:cNvPr>
          <p:cNvPicPr>
            <a:picLocks noChangeAspect="1"/>
          </p:cNvPicPr>
          <p:nvPr userDrawn="1"/>
        </p:nvPicPr>
        <p:blipFill>
          <a:blip r:embed="rId2"/>
          <a:stretch>
            <a:fillRect/>
          </a:stretch>
        </p:blipFill>
        <p:spPr>
          <a:xfrm>
            <a:off x="427037" y="2883813"/>
            <a:ext cx="4535435" cy="870814"/>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tx1">
            <a:lumMod val="50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a:t>
            </a:r>
            <a:r>
              <a:rPr lang="en-US" sz="700" dirty="0" err="1">
                <a:gradFill>
                  <a:gsLst>
                    <a:gs pos="0">
                      <a:schemeClr val="tx1"/>
                    </a:gs>
                    <a:gs pos="100000">
                      <a:schemeClr val="tx1"/>
                    </a:gs>
                  </a:gsLst>
                  <a:lin ang="5400000" scaled="0"/>
                </a:gradFill>
                <a:cs typeface="Segoe UI" pitchFamily="34" charset="0"/>
              </a:rPr>
              <a:t>Sympraxis</a:t>
            </a:r>
            <a:r>
              <a:rPr lang="en-US" sz="700" dirty="0">
                <a:gradFill>
                  <a:gsLst>
                    <a:gs pos="0">
                      <a:schemeClr val="tx1"/>
                    </a:gs>
                    <a:gs pos="100000">
                      <a:schemeClr val="tx1"/>
                    </a:gs>
                  </a:gsLst>
                  <a:lin ang="5400000" scaled="0"/>
                </a:gradFill>
                <a:cs typeface="Segoe UI" pitchFamily="34" charset="0"/>
              </a:rPr>
              <a:t> Consulting. All rights reserved. </a:t>
            </a:r>
          </a:p>
        </p:txBody>
      </p:sp>
      <p:pic>
        <p:nvPicPr>
          <p:cNvPr id="5" name="Picture 4" descr="A close up of a sign&#10;&#10;Description automatically generated">
            <a:extLst>
              <a:ext uri="{FF2B5EF4-FFF2-40B4-BE49-F238E27FC236}">
                <a16:creationId xmlns:a16="http://schemas.microsoft.com/office/drawing/2014/main" id="{68A9A717-B9C6-4945-9C2C-F359FF2CF795}"/>
              </a:ext>
            </a:extLst>
          </p:cNvPr>
          <p:cNvPicPr>
            <a:picLocks noChangeAspect="1"/>
          </p:cNvPicPr>
          <p:nvPr userDrawn="1"/>
        </p:nvPicPr>
        <p:blipFill>
          <a:blip r:embed="rId2"/>
          <a:stretch>
            <a:fillRect/>
          </a:stretch>
        </p:blipFill>
        <p:spPr>
          <a:xfrm>
            <a:off x="503237" y="3054540"/>
            <a:ext cx="4611635" cy="885444"/>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3602" r="12960" b="13011"/>
          <a:stretch/>
        </p:blipFill>
        <p:spPr>
          <a:xfrm>
            <a:off x="-30163" y="-1"/>
            <a:ext cx="12466637" cy="7012483"/>
          </a:xfrm>
          <a:prstGeom prst="rect">
            <a:avLst/>
          </a:prstGeom>
        </p:spPr>
      </p:pic>
      <p:sp>
        <p:nvSpPr>
          <p:cNvPr id="2" name="Rectangle 1"/>
          <p:cNvSpPr/>
          <p:nvPr userDrawn="1"/>
        </p:nvSpPr>
        <p:spPr bwMode="auto">
          <a:xfrm>
            <a:off x="274638" y="2119163"/>
            <a:ext cx="6400800" cy="3664099"/>
          </a:xfrm>
          <a:prstGeom prst="rect">
            <a:avLst/>
          </a:prstGeom>
          <a:solidFill>
            <a:schemeClr val="bg1">
              <a:lumMod val="50000"/>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7"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8" name="Picture 7" descr="A close up of a sign&#10;&#10;Description automatically generated">
            <a:extLst>
              <a:ext uri="{FF2B5EF4-FFF2-40B4-BE49-F238E27FC236}">
                <a16:creationId xmlns:a16="http://schemas.microsoft.com/office/drawing/2014/main" id="{2DE7DD3E-B574-4B04-9AF6-AB7DE6AFB8BF}"/>
              </a:ext>
            </a:extLst>
          </p:cNvPr>
          <p:cNvPicPr>
            <a:picLocks noChangeAspect="1"/>
          </p:cNvPicPr>
          <p:nvPr userDrawn="1"/>
        </p:nvPicPr>
        <p:blipFill>
          <a:blip r:embed="rId3"/>
          <a:stretch>
            <a:fillRect/>
          </a:stretch>
        </p:blipFill>
        <p:spPr>
          <a:xfrm>
            <a:off x="350837" y="6061570"/>
            <a:ext cx="3505200" cy="672603"/>
          </a:xfrm>
          <a:prstGeom prst="rect">
            <a:avLst/>
          </a:prstGeom>
        </p:spPr>
      </p:pic>
    </p:spTree>
    <p:extLst>
      <p:ext uri="{BB962C8B-B14F-4D97-AF65-F5344CB8AC3E}">
        <p14:creationId xmlns:p14="http://schemas.microsoft.com/office/powerpoint/2010/main" val="3865502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pic>
        <p:nvPicPr>
          <p:cNvPr id="6" name="Picture 5" descr="A picture containing white, computer&#10;&#10;Description automatically generated">
            <a:extLst>
              <a:ext uri="{FF2B5EF4-FFF2-40B4-BE49-F238E27FC236}">
                <a16:creationId xmlns:a16="http://schemas.microsoft.com/office/drawing/2014/main" id="{F348CD78-7420-466A-BEFA-E8CC527037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36474" cy="6994525"/>
          </a:xfrm>
          <a:prstGeom prst="rect">
            <a:avLst/>
          </a:prstGeom>
        </p:spPr>
      </p:pic>
      <p:sp>
        <p:nvSpPr>
          <p:cNvPr id="2" name="Title 1"/>
          <p:cNvSpPr>
            <a:spLocks noGrp="1"/>
          </p:cNvSpPr>
          <p:nvPr>
            <p:ph type="ctrTitle" hasCustomPrompt="1"/>
          </p:nvPr>
        </p:nvSpPr>
        <p:spPr>
          <a:xfrm>
            <a:off x="2043715" y="2315000"/>
            <a:ext cx="8349043" cy="1877477"/>
          </a:xfrm>
        </p:spPr>
        <p:txBody>
          <a:bodyPr anchor="t" anchorCtr="0">
            <a:normAutofit/>
          </a:bodyPr>
          <a:lstStyle>
            <a:lvl1pPr algn="ctr">
              <a:lnSpc>
                <a:spcPct val="85000"/>
              </a:lnSpc>
              <a:defRPr sz="4488" b="0" cap="none" baseline="0">
                <a:solidFill>
                  <a:srgbClr val="FFFFFF"/>
                </a:solidFill>
              </a:defRPr>
            </a:lvl1pPr>
          </a:lstStyle>
          <a:p>
            <a:r>
              <a:rPr lang="en-US" dirty="0"/>
              <a:t>This will be the title of your session here and can have 3 lines …</a:t>
            </a:r>
          </a:p>
        </p:txBody>
      </p:sp>
      <p:sp>
        <p:nvSpPr>
          <p:cNvPr id="3" name="Subtitle 2"/>
          <p:cNvSpPr>
            <a:spLocks noGrp="1"/>
          </p:cNvSpPr>
          <p:nvPr>
            <p:ph type="subTitle" idx="1" hasCustomPrompt="1"/>
          </p:nvPr>
        </p:nvSpPr>
        <p:spPr>
          <a:xfrm>
            <a:off x="3102230" y="4391715"/>
            <a:ext cx="6232013" cy="1068255"/>
          </a:xfrm>
        </p:spPr>
        <p:txBody>
          <a:bodyPr anchor="ctr">
            <a:normAutofit/>
          </a:bodyPr>
          <a:lstStyle>
            <a:lvl1pPr marL="0" indent="0" algn="ctr">
              <a:buNone/>
              <a:defRPr sz="4080" baseline="30000">
                <a:solidFill>
                  <a:srgbClr val="AA8D47"/>
                </a:solidFill>
              </a:defRPr>
            </a:lvl1pPr>
            <a:lvl2pPr marL="466298" indent="0" algn="ctr">
              <a:buNone/>
              <a:defRPr sz="2244"/>
            </a:lvl2pPr>
            <a:lvl3pPr marL="932597" indent="0" algn="ctr">
              <a:buNone/>
              <a:defRPr sz="2244"/>
            </a:lvl3pPr>
            <a:lvl4pPr marL="1398895" indent="0" algn="ctr">
              <a:buNone/>
              <a:defRPr sz="2040"/>
            </a:lvl4pPr>
            <a:lvl5pPr marL="1865193" indent="0" algn="ctr">
              <a:buNone/>
              <a:defRPr sz="2040"/>
            </a:lvl5pPr>
            <a:lvl6pPr marL="2331491" indent="0" algn="ctr">
              <a:buNone/>
              <a:defRPr sz="2040"/>
            </a:lvl6pPr>
            <a:lvl7pPr marL="2797790" indent="0" algn="ctr">
              <a:buNone/>
              <a:defRPr sz="2040"/>
            </a:lvl7pPr>
            <a:lvl8pPr marL="3264088" indent="0" algn="ctr">
              <a:buNone/>
              <a:defRPr sz="2040"/>
            </a:lvl8pPr>
            <a:lvl9pPr marL="3730386" indent="0" algn="ctr">
              <a:buNone/>
              <a:defRPr sz="2040"/>
            </a:lvl9pPr>
          </a:lstStyle>
          <a:p>
            <a:r>
              <a:rPr lang="en-US" dirty="0"/>
              <a:t>PRESENTED BY: MARK JONES</a:t>
            </a:r>
          </a:p>
        </p:txBody>
      </p:sp>
    </p:spTree>
    <p:extLst>
      <p:ext uri="{BB962C8B-B14F-4D97-AF65-F5344CB8AC3E}">
        <p14:creationId xmlns:p14="http://schemas.microsoft.com/office/powerpoint/2010/main" val="29064218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4" name="Picture 3" descr="A picture containing white, computer&#10;&#10;Description automatically generated">
            <a:extLst>
              <a:ext uri="{FF2B5EF4-FFF2-40B4-BE49-F238E27FC236}">
                <a16:creationId xmlns:a16="http://schemas.microsoft.com/office/drawing/2014/main" id="{6D59613E-609D-4FD0-8975-1C71E87FF78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36474" cy="6994525"/>
          </a:xfrm>
          <a:prstGeom prst="rect">
            <a:avLst/>
          </a:prstGeom>
        </p:spPr>
      </p:pic>
      <p:sp>
        <p:nvSpPr>
          <p:cNvPr id="12" name="Title 1">
            <a:extLst>
              <a:ext uri="{FF2B5EF4-FFF2-40B4-BE49-F238E27FC236}">
                <a16:creationId xmlns:a16="http://schemas.microsoft.com/office/drawing/2014/main" id="{B71EC0D0-8283-4005-8109-5B14502E60AE}"/>
              </a:ext>
            </a:extLst>
          </p:cNvPr>
          <p:cNvSpPr txBox="1">
            <a:spLocks/>
          </p:cNvSpPr>
          <p:nvPr userDrawn="1"/>
        </p:nvSpPr>
        <p:spPr>
          <a:xfrm>
            <a:off x="1683329" y="3260529"/>
            <a:ext cx="9069815" cy="1400599"/>
          </a:xfrm>
          <a:prstGeom prst="rect">
            <a:avLst/>
          </a:prstGeom>
        </p:spPr>
        <p:txBody>
          <a:bodyPr vert="horz" wrap="square" lIns="93260" tIns="46630" rIns="93260" bIns="46630" rtlCol="0" anchor="ctr" anchorCtr="0">
            <a:spAutoFit/>
          </a:bodyPr>
          <a:lstStyle>
            <a:lvl1pPr algn="l" defTabSz="914400" rtl="0" eaLnBrk="1" latinLnBrk="0" hangingPunct="1">
              <a:lnSpc>
                <a:spcPct val="85000"/>
              </a:lnSpc>
              <a:spcBef>
                <a:spcPct val="0"/>
              </a:spcBef>
              <a:buNone/>
              <a:defRPr sz="4000" b="1" kern="1200" cap="none" baseline="0">
                <a:solidFill>
                  <a:srgbClr val="FFFFFF"/>
                </a:solidFill>
                <a:latin typeface="+mj-lt"/>
                <a:ea typeface="+mj-ea"/>
                <a:cs typeface="+mj-cs"/>
              </a:defRPr>
            </a:lvl1pPr>
          </a:lstStyle>
          <a:p>
            <a:pPr algn="ctr"/>
            <a:r>
              <a:rPr lang="en-US" sz="3264" b="0" dirty="0"/>
              <a:t>Purchase an “All-Access Pass” today and get all of the sessions from GlobalCon3 on-demand, 10 eBooks plus other goodies.</a:t>
            </a:r>
          </a:p>
        </p:txBody>
      </p:sp>
      <p:sp>
        <p:nvSpPr>
          <p:cNvPr id="13" name="Title 1">
            <a:extLst>
              <a:ext uri="{FF2B5EF4-FFF2-40B4-BE49-F238E27FC236}">
                <a16:creationId xmlns:a16="http://schemas.microsoft.com/office/drawing/2014/main" id="{BA9E9169-67C3-4DD5-880B-D7B6BE45C0B4}"/>
              </a:ext>
            </a:extLst>
          </p:cNvPr>
          <p:cNvSpPr txBox="1">
            <a:spLocks/>
          </p:cNvSpPr>
          <p:nvPr userDrawn="1"/>
        </p:nvSpPr>
        <p:spPr>
          <a:xfrm>
            <a:off x="2307294" y="2567041"/>
            <a:ext cx="9391130" cy="1066554"/>
          </a:xfrm>
          <a:prstGeom prst="rect">
            <a:avLst/>
          </a:prstGeom>
        </p:spPr>
        <p:txBody>
          <a:bodyPr vert="horz" wrap="square" lIns="93260" tIns="46630" rIns="93260" bIns="46630" rtlCol="0" anchor="ctr" anchorCtr="0">
            <a:noAutofit/>
          </a:bodyPr>
          <a:lstStyle>
            <a:lvl1pPr algn="l" defTabSz="914400" rtl="0" eaLnBrk="1" latinLnBrk="0" hangingPunct="1">
              <a:lnSpc>
                <a:spcPct val="85000"/>
              </a:lnSpc>
              <a:spcBef>
                <a:spcPct val="0"/>
              </a:spcBef>
              <a:buNone/>
              <a:defRPr sz="4000" b="1" kern="1200" cap="none" baseline="0">
                <a:solidFill>
                  <a:srgbClr val="FFFFFF"/>
                </a:solidFill>
                <a:latin typeface="+mj-lt"/>
                <a:ea typeface="+mj-ea"/>
                <a:cs typeface="+mj-cs"/>
              </a:defRPr>
            </a:lvl1pPr>
          </a:lstStyle>
          <a:p>
            <a:pPr marL="0" indent="0">
              <a:lnSpc>
                <a:spcPts val="3060"/>
              </a:lnSpc>
              <a:buFont typeface="Arial" panose="020B0604020202020204" pitchFamily="34" charset="0"/>
              <a:buNone/>
            </a:pPr>
            <a:endParaRPr lang="en-US" sz="2448" dirty="0">
              <a:latin typeface="Segoe UI Light" panose="020B0502040204020203" pitchFamily="34" charset="0"/>
              <a:cs typeface="Segoe UI Light" panose="020B0502040204020203" pitchFamily="34" charset="0"/>
            </a:endParaRPr>
          </a:p>
        </p:txBody>
      </p:sp>
      <p:sp>
        <p:nvSpPr>
          <p:cNvPr id="9" name="Title 1">
            <a:extLst>
              <a:ext uri="{FF2B5EF4-FFF2-40B4-BE49-F238E27FC236}">
                <a16:creationId xmlns:a16="http://schemas.microsoft.com/office/drawing/2014/main" id="{C0211E4F-26B6-4DAE-9FCB-0609B5F8939B}"/>
              </a:ext>
            </a:extLst>
          </p:cNvPr>
          <p:cNvSpPr txBox="1">
            <a:spLocks/>
          </p:cNvSpPr>
          <p:nvPr userDrawn="1"/>
        </p:nvSpPr>
        <p:spPr>
          <a:xfrm>
            <a:off x="0" y="2233954"/>
            <a:ext cx="12436475" cy="692877"/>
          </a:xfrm>
          <a:prstGeom prst="rect">
            <a:avLst/>
          </a:prstGeom>
        </p:spPr>
        <p:txBody>
          <a:bodyPr vert="horz" wrap="square" lIns="93260" tIns="46630" rIns="93260" bIns="46630" rtlCol="0" anchor="ctr" anchorCtr="0">
            <a:spAutoFit/>
          </a:bodyPr>
          <a:lstStyle>
            <a:lvl1pPr algn="l" defTabSz="914400" rtl="0" eaLnBrk="1" latinLnBrk="0" hangingPunct="1">
              <a:lnSpc>
                <a:spcPct val="85000"/>
              </a:lnSpc>
              <a:spcBef>
                <a:spcPct val="0"/>
              </a:spcBef>
              <a:buNone/>
              <a:defRPr sz="4000" b="1" kern="1200" cap="none" baseline="0">
                <a:solidFill>
                  <a:srgbClr val="FFFFFF"/>
                </a:solidFill>
                <a:latin typeface="+mj-lt"/>
                <a:ea typeface="+mj-ea"/>
                <a:cs typeface="+mj-cs"/>
              </a:defRPr>
            </a:lvl1pPr>
          </a:lstStyle>
          <a:p>
            <a:pPr algn="ctr"/>
            <a:r>
              <a:rPr lang="en-US" sz="4488" dirty="0"/>
              <a:t>THANKS FOR ATTENDING ... </a:t>
            </a:r>
          </a:p>
        </p:txBody>
      </p:sp>
    </p:spTree>
    <p:extLst>
      <p:ext uri="{BB962C8B-B14F-4D97-AF65-F5344CB8AC3E}">
        <p14:creationId xmlns:p14="http://schemas.microsoft.com/office/powerpoint/2010/main" val="715030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100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descr="A close up of a sign&#10;&#10;Description automatically generated">
            <a:extLst>
              <a:ext uri="{FF2B5EF4-FFF2-40B4-BE49-F238E27FC236}">
                <a16:creationId xmlns:a16="http://schemas.microsoft.com/office/drawing/2014/main" id="{04B8DBDA-4299-4C08-97F3-684D7F5BA7A4}"/>
              </a:ext>
            </a:extLst>
          </p:cNvPr>
          <p:cNvPicPr>
            <a:picLocks noChangeAspect="1"/>
          </p:cNvPicPr>
          <p:nvPr userDrawn="1"/>
        </p:nvPicPr>
        <p:blipFill>
          <a:blip r:embed="rId2"/>
          <a:stretch>
            <a:fillRect/>
          </a:stretch>
        </p:blipFill>
        <p:spPr>
          <a:xfrm>
            <a:off x="263588" y="373062"/>
            <a:ext cx="3571836" cy="685800"/>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48258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00000">
                      <a:schemeClr val="tx1"/>
                    </a:gs>
                    <a:gs pos="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48258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marL="342900" indent="-342900">
              <a:buSzPct val="60000"/>
              <a:buFontTx/>
              <a:buBlip>
                <a:blip r:embed="rId2"/>
              </a:buBlip>
              <a:defRPr sz="4000">
                <a:gradFill>
                  <a:gsLst>
                    <a:gs pos="100000">
                      <a:schemeClr val="tx1"/>
                    </a:gs>
                    <a:gs pos="0">
                      <a:schemeClr val="tx1"/>
                    </a:gs>
                  </a:gsLst>
                  <a:lin ang="5400000" scaled="0"/>
                </a:gradFill>
              </a:defRPr>
            </a:lvl1pPr>
            <a:lvl2pPr marL="584200" indent="-241300">
              <a:buSzPct val="75000"/>
              <a:buFontTx/>
              <a:buBlip>
                <a:blip r:embed="rId2"/>
              </a:buBlip>
              <a:defRPr/>
            </a:lvl2pPr>
            <a:lvl3pPr marL="800100" indent="-228600">
              <a:buSzPct val="75000"/>
              <a:buFontTx/>
              <a:buBlip>
                <a:blip r:embed="rId2"/>
              </a:buBlip>
              <a:defRPr/>
            </a:lvl3pPr>
            <a:lvl4pPr marL="1028700" indent="-228600">
              <a:buSzPct val="75000"/>
              <a:buFontTx/>
              <a:buBlip>
                <a:blip r:embed="rId2"/>
              </a:buBlip>
              <a:defRPr/>
            </a:lvl4pPr>
            <a:lvl5pPr marL="1257300" indent="-228600">
              <a:buSzPct val="75000"/>
              <a:buFontTx/>
              <a:buBlip>
                <a:blip r:embed="rId2"/>
              </a:buBlip>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solidFill>
                  <a:srgbClr val="482581"/>
                </a:solidFill>
              </a:defRPr>
            </a:lvl1pPr>
          </a:lstStyle>
          <a:p>
            <a:r>
              <a:rPr lang="en-US"/>
              <a:t>Click to edit Master title style</a:t>
            </a:r>
            <a:endParaRPr lang="en-US" dirty="0"/>
          </a:p>
        </p:txBody>
      </p:sp>
    </p:spTree>
    <p:extLst>
      <p:ext uri="{BB962C8B-B14F-4D97-AF65-F5344CB8AC3E}">
        <p14:creationId xmlns:p14="http://schemas.microsoft.com/office/powerpoint/2010/main" val="373240436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marL="342900" indent="-342900">
              <a:buSzPct val="60000"/>
              <a:buFontTx/>
              <a:buBlip>
                <a:blip r:embed="rId2"/>
              </a:buBlip>
              <a:defRPr sz="4000"/>
            </a:lvl1pPr>
            <a:lvl2pPr marL="584200" indent="-241300">
              <a:buSzPct val="75000"/>
              <a:buFontTx/>
              <a:buBlip>
                <a:blip r:embed="rId2"/>
              </a:buBlip>
              <a:defRPr/>
            </a:lvl2pPr>
            <a:lvl3pPr marL="800100" indent="-228600">
              <a:buSzPct val="75000"/>
              <a:buFontTx/>
              <a:buBlip>
                <a:blip r:embed="rId2"/>
              </a:buBlip>
              <a:defRPr/>
            </a:lvl3pPr>
            <a:lvl4pPr marL="1028700" indent="-228600">
              <a:buSzPct val="75000"/>
              <a:buFontTx/>
              <a:buBlip>
                <a:blip r:embed="rId2"/>
              </a:buBlip>
              <a:defRPr/>
            </a:lvl4pPr>
            <a:lvl5pPr marL="1257300" indent="-228600">
              <a:buSzPct val="75000"/>
              <a:buFontTx/>
              <a:buBlip>
                <a:blip r:embed="rId2"/>
              </a:buBlip>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solidFill>
                  <a:srgbClr val="482581"/>
                </a:solidFill>
              </a:defRPr>
            </a:lvl1pPr>
          </a:lstStyle>
          <a:p>
            <a:r>
              <a:rPr lang="en-US"/>
              <a:t>Click to edit Master title style</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48258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00000">
                      <a:schemeClr val="tx1"/>
                    </a:gs>
                    <a:gs pos="0">
                      <a:schemeClr val="tx1"/>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00000">
                      <a:schemeClr val="tx1"/>
                    </a:gs>
                    <a:gs pos="0">
                      <a:schemeClr val="tx1"/>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07" r:id="rId1"/>
    <p:sldLayoutId id="2147484308" r:id="rId2"/>
    <p:sldLayoutId id="2147484304" r:id="rId3"/>
    <p:sldLayoutId id="2147484236" r:id="rId4"/>
    <p:sldLayoutId id="2147484295" r:id="rId5"/>
    <p:sldLayoutId id="2147484240" r:id="rId6"/>
    <p:sldLayoutId id="2147484296" r:id="rId7"/>
    <p:sldLayoutId id="2147484241" r:id="rId8"/>
    <p:sldLayoutId id="2147484297" r:id="rId9"/>
    <p:sldLayoutId id="2147484244" r:id="rId10"/>
    <p:sldLayoutId id="2147484298" r:id="rId11"/>
    <p:sldLayoutId id="2147484245" r:id="rId12"/>
    <p:sldLayoutId id="2147484247" r:id="rId13"/>
    <p:sldLayoutId id="2147484249" r:id="rId14"/>
    <p:sldLayoutId id="2147484250" r:id="rId15"/>
    <p:sldLayoutId id="2147484264" r:id="rId16"/>
    <p:sldLayoutId id="2147484251" r:id="rId17"/>
    <p:sldLayoutId id="2147484252" r:id="rId18"/>
    <p:sldLayoutId id="2147484309" r:id="rId19"/>
    <p:sldLayoutId id="2147484253" r:id="rId20"/>
    <p:sldLayoutId id="2147484254" r:id="rId21"/>
    <p:sldLayoutId id="2147484256" r:id="rId22"/>
    <p:sldLayoutId id="2147484257" r:id="rId23"/>
    <p:sldLayoutId id="2147484258" r:id="rId24"/>
    <p:sldLayoutId id="2147484259" r:id="rId25"/>
    <p:sldLayoutId id="2147484260" r:id="rId26"/>
    <p:sldLayoutId id="2147484261" r:id="rId27"/>
    <p:sldLayoutId id="2147484299" r:id="rId28"/>
    <p:sldLayoutId id="2147484263" r:id="rId29"/>
    <p:sldLayoutId id="2147484310" r:id="rId30"/>
    <p:sldLayoutId id="2147484311" r:id="rId3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amp;ehk=tDIhrwXsen1MRUmeSs3"/><Relationship Id="rId7" Type="http://schemas.openxmlformats.org/officeDocument/2006/relationships/image" Target="../media/image15.png"/><Relationship Id="rId2" Type="http://schemas.openxmlformats.org/officeDocument/2006/relationships/image" Target="../media/image10.png&amp;ehk=QYMcx8J9y5dmWD"/><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0.xml"/><Relationship Id="rId1" Type="http://schemas.openxmlformats.org/officeDocument/2006/relationships/slideLayout" Target="../slideLayouts/slideLayout2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1.xml"/><Relationship Id="rId1" Type="http://schemas.openxmlformats.org/officeDocument/2006/relationships/slideLayout" Target="../slideLayouts/slideLayout2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5.xml"/><Relationship Id="rId1" Type="http://schemas.openxmlformats.org/officeDocument/2006/relationships/slideLayout" Target="../slideLayouts/slideLayout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6.xml"/><Relationship Id="rId1" Type="http://schemas.openxmlformats.org/officeDocument/2006/relationships/slideLayout" Target="../slideLayouts/slideLayout2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hyperlink" Target="https://pnp.github.io/" TargetMode="External"/><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hyperlink" Target="https://github.com/dcashpeterson/Public-Samples" TargetMode="External"/><Relationship Id="rId4" Type="http://schemas.openxmlformats.org/officeDocument/2006/relationships/hyperlink" Target="https://github.com/SharePoint/sp-dev-fx-extensions/tree/master/samples/react-menu-footer-classic-modern"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14E8-B53E-493B-8C07-61C03EB2C25E}"/>
              </a:ext>
            </a:extLst>
          </p:cNvPr>
          <p:cNvSpPr>
            <a:spLocks noGrp="1"/>
          </p:cNvSpPr>
          <p:nvPr>
            <p:ph type="ctrTitle"/>
          </p:nvPr>
        </p:nvSpPr>
        <p:spPr/>
        <p:txBody>
          <a:bodyPr>
            <a:normAutofit/>
          </a:bodyPr>
          <a:lstStyle/>
          <a:p>
            <a:r>
              <a:rPr lang="en-GB" sz="4400" dirty="0"/>
              <a:t>Go with the Flow for Your Custom Global Navigation</a:t>
            </a:r>
          </a:p>
        </p:txBody>
      </p:sp>
      <p:sp>
        <p:nvSpPr>
          <p:cNvPr id="3" name="Subtitle 2">
            <a:extLst>
              <a:ext uri="{FF2B5EF4-FFF2-40B4-BE49-F238E27FC236}">
                <a16:creationId xmlns:a16="http://schemas.microsoft.com/office/drawing/2014/main" id="{CDBBBC8E-CCAC-43D5-AF53-0D77F1765E18}"/>
              </a:ext>
            </a:extLst>
          </p:cNvPr>
          <p:cNvSpPr>
            <a:spLocks noGrp="1"/>
          </p:cNvSpPr>
          <p:nvPr>
            <p:ph type="subTitle" idx="1"/>
          </p:nvPr>
        </p:nvSpPr>
        <p:spPr/>
        <p:txBody>
          <a:bodyPr/>
          <a:lstStyle/>
          <a:p>
            <a:r>
              <a:rPr lang="en-GB" dirty="0"/>
              <a:t>Speaker: Derek Cash-Peterson</a:t>
            </a:r>
          </a:p>
        </p:txBody>
      </p:sp>
    </p:spTree>
    <p:extLst>
      <p:ext uri="{BB962C8B-B14F-4D97-AF65-F5344CB8AC3E}">
        <p14:creationId xmlns:p14="http://schemas.microsoft.com/office/powerpoint/2010/main" val="513921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mn-lt"/>
              </a:rPr>
              <a:t>Hub Site Header</a:t>
            </a:r>
          </a:p>
        </p:txBody>
      </p:sp>
      <p:pic>
        <p:nvPicPr>
          <p:cNvPr id="3" name="Picture 2">
            <a:extLst>
              <a:ext uri="{FF2B5EF4-FFF2-40B4-BE49-F238E27FC236}">
                <a16:creationId xmlns:a16="http://schemas.microsoft.com/office/drawing/2014/main" id="{67D8766B-38C7-5E4E-B2EB-BD2A8653EBC2}"/>
              </a:ext>
            </a:extLst>
          </p:cNvPr>
          <p:cNvPicPr>
            <a:picLocks noChangeAspect="1"/>
          </p:cNvPicPr>
          <p:nvPr/>
        </p:nvPicPr>
        <p:blipFill>
          <a:blip r:embed="rId3"/>
          <a:srcRect/>
          <a:stretch/>
        </p:blipFill>
        <p:spPr>
          <a:xfrm>
            <a:off x="468825" y="1214570"/>
            <a:ext cx="11693011" cy="5818631"/>
          </a:xfrm>
          <a:prstGeom prst="rect">
            <a:avLst/>
          </a:prstGeom>
        </p:spPr>
      </p:pic>
      <p:sp>
        <p:nvSpPr>
          <p:cNvPr id="5" name="TextBox 4">
            <a:extLst>
              <a:ext uri="{FF2B5EF4-FFF2-40B4-BE49-F238E27FC236}">
                <a16:creationId xmlns:a16="http://schemas.microsoft.com/office/drawing/2014/main" id="{88307C06-EF47-1640-A99F-DEFA160B6E0A}"/>
              </a:ext>
            </a:extLst>
          </p:cNvPr>
          <p:cNvSpPr txBox="1"/>
          <p:nvPr/>
        </p:nvSpPr>
        <p:spPr>
          <a:xfrm>
            <a:off x="466459" y="1549399"/>
            <a:ext cx="10143876" cy="1539789"/>
          </a:xfrm>
          <a:prstGeom prst="rect">
            <a:avLst/>
          </a:prstGeom>
          <a:noFill/>
          <a:ln w="38100">
            <a:solidFill>
              <a:srgbClr val="FF0000"/>
            </a:solidFill>
          </a:ln>
        </p:spPr>
        <p:txBody>
          <a:bodyPr wrap="square" lIns="182880" tIns="146304" rIns="182880" bIns="146304"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7096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rcRect/>
          <a:stretch/>
        </p:blipFill>
        <p:spPr>
          <a:xfrm>
            <a:off x="-1" y="0"/>
            <a:ext cx="12436475" cy="7972888"/>
          </a:xfrm>
          <a:prstGeom prst="rect">
            <a:avLst/>
          </a:prstGeom>
        </p:spPr>
      </p:pic>
      <p:sp>
        <p:nvSpPr>
          <p:cNvPr id="4" name="Text Placeholder 2"/>
          <p:cNvSpPr txBox="1">
            <a:spLocks/>
          </p:cNvSpPr>
          <p:nvPr/>
        </p:nvSpPr>
        <p:spPr>
          <a:xfrm>
            <a:off x="274636" y="296863"/>
            <a:ext cx="6159115" cy="6400800"/>
          </a:xfrm>
          <a:prstGeom prst="rect">
            <a:avLst/>
          </a:prstGeom>
          <a:solidFill>
            <a:srgbClr val="9ACE1D">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latin typeface="+mn-lt"/>
              </a:rPr>
              <a:t>Hub Site Header</a:t>
            </a:r>
          </a:p>
          <a:p>
            <a:pPr marL="0" indent="0">
              <a:buNone/>
            </a:pPr>
            <a:r>
              <a:rPr lang="en-US" sz="3600" dirty="0">
                <a:gradFill>
                  <a:gsLst>
                    <a:gs pos="1250">
                      <a:schemeClr val="bg1"/>
                    </a:gs>
                    <a:gs pos="100000">
                      <a:schemeClr val="bg1"/>
                    </a:gs>
                  </a:gsLst>
                  <a:lin ang="5400000" scaled="0"/>
                </a:gradFill>
                <a:latin typeface="+mn-lt"/>
              </a:rPr>
              <a:t>Pros</a:t>
            </a:r>
            <a:r>
              <a:rPr lang="en-US" dirty="0">
                <a:gradFill>
                  <a:gsLst>
                    <a:gs pos="1250">
                      <a:schemeClr val="bg1"/>
                    </a:gs>
                    <a:gs pos="100000">
                      <a:schemeClr val="bg1"/>
                    </a:gs>
                  </a:gsLst>
                  <a:lin ang="5400000" scaled="0"/>
                </a:gradFill>
                <a:latin typeface="+mn-lt"/>
              </a:rPr>
              <a:t>			</a:t>
            </a:r>
          </a:p>
          <a:p>
            <a:pPr marL="0" indent="0">
              <a:buNone/>
            </a:pPr>
            <a:endParaRPr lang="en-US" sz="3600" dirty="0">
              <a:solidFill>
                <a:schemeClr val="bg1"/>
              </a:solidFill>
            </a:endParaRPr>
          </a:p>
          <a:p>
            <a:endParaRPr lang="en-US" sz="3600" dirty="0">
              <a:solidFill>
                <a:schemeClr val="bg1"/>
              </a:solidFill>
            </a:endParaRPr>
          </a:p>
        </p:txBody>
      </p:sp>
    </p:spTree>
    <p:extLst>
      <p:ext uri="{BB962C8B-B14F-4D97-AF65-F5344CB8AC3E}">
        <p14:creationId xmlns:p14="http://schemas.microsoft.com/office/powerpoint/2010/main" val="156149204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rcRect/>
          <a:stretch/>
        </p:blipFill>
        <p:spPr>
          <a:xfrm>
            <a:off x="-1" y="0"/>
            <a:ext cx="12436475" cy="7972888"/>
          </a:xfrm>
          <a:prstGeom prst="rect">
            <a:avLst/>
          </a:prstGeom>
        </p:spPr>
      </p:pic>
      <p:sp>
        <p:nvSpPr>
          <p:cNvPr id="4" name="Text Placeholder 2"/>
          <p:cNvSpPr txBox="1">
            <a:spLocks/>
          </p:cNvSpPr>
          <p:nvPr/>
        </p:nvSpPr>
        <p:spPr>
          <a:xfrm>
            <a:off x="274636" y="296863"/>
            <a:ext cx="6159115" cy="6400800"/>
          </a:xfrm>
          <a:prstGeom prst="rect">
            <a:avLst/>
          </a:prstGeom>
          <a:solidFill>
            <a:srgbClr val="9ACE1D">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latin typeface="+mn-lt"/>
              </a:rPr>
              <a:t>Hub Site Header</a:t>
            </a:r>
          </a:p>
          <a:p>
            <a:pPr marL="0" indent="0">
              <a:buNone/>
            </a:pPr>
            <a:r>
              <a:rPr lang="en-US" sz="3600" dirty="0">
                <a:gradFill>
                  <a:gsLst>
                    <a:gs pos="1250">
                      <a:schemeClr val="bg1"/>
                    </a:gs>
                    <a:gs pos="100000">
                      <a:schemeClr val="bg1"/>
                    </a:gs>
                  </a:gsLst>
                  <a:lin ang="5400000" scaled="0"/>
                </a:gradFill>
                <a:latin typeface="+mn-lt"/>
              </a:rPr>
              <a:t>Pros</a:t>
            </a:r>
            <a:r>
              <a:rPr lang="en-US" dirty="0">
                <a:gradFill>
                  <a:gsLst>
                    <a:gs pos="1250">
                      <a:schemeClr val="bg1"/>
                    </a:gs>
                    <a:gs pos="100000">
                      <a:schemeClr val="bg1"/>
                    </a:gs>
                  </a:gsLst>
                  <a:lin ang="5400000" scaled="0"/>
                </a:gradFill>
                <a:latin typeface="+mn-lt"/>
              </a:rPr>
              <a:t>			</a:t>
            </a:r>
          </a:p>
          <a:p>
            <a:r>
              <a:rPr lang="en-US" sz="3600" dirty="0">
                <a:solidFill>
                  <a:schemeClr val="bg1"/>
                </a:solidFill>
              </a:rPr>
              <a:t>Easy to use</a:t>
            </a:r>
          </a:p>
          <a:p>
            <a:endParaRPr lang="en-US" sz="3600" dirty="0">
              <a:solidFill>
                <a:schemeClr val="bg1"/>
              </a:solidFill>
            </a:endParaRPr>
          </a:p>
        </p:txBody>
      </p:sp>
    </p:spTree>
    <p:extLst>
      <p:ext uri="{BB962C8B-B14F-4D97-AF65-F5344CB8AC3E}">
        <p14:creationId xmlns:p14="http://schemas.microsoft.com/office/powerpoint/2010/main" val="383564538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rcRect/>
          <a:stretch/>
        </p:blipFill>
        <p:spPr>
          <a:xfrm>
            <a:off x="-1" y="0"/>
            <a:ext cx="12436475" cy="7972888"/>
          </a:xfrm>
          <a:prstGeom prst="rect">
            <a:avLst/>
          </a:prstGeom>
        </p:spPr>
      </p:pic>
      <p:sp>
        <p:nvSpPr>
          <p:cNvPr id="4" name="Text Placeholder 2"/>
          <p:cNvSpPr txBox="1">
            <a:spLocks/>
          </p:cNvSpPr>
          <p:nvPr/>
        </p:nvSpPr>
        <p:spPr>
          <a:xfrm>
            <a:off x="274636" y="296863"/>
            <a:ext cx="6159115" cy="6400800"/>
          </a:xfrm>
          <a:prstGeom prst="rect">
            <a:avLst/>
          </a:prstGeom>
          <a:solidFill>
            <a:srgbClr val="9ACE1D">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latin typeface="+mn-lt"/>
              </a:rPr>
              <a:t>Hub Site Header</a:t>
            </a:r>
          </a:p>
          <a:p>
            <a:pPr marL="0" indent="0">
              <a:buNone/>
            </a:pPr>
            <a:r>
              <a:rPr lang="en-US" sz="3600" dirty="0">
                <a:gradFill>
                  <a:gsLst>
                    <a:gs pos="1250">
                      <a:schemeClr val="bg1"/>
                    </a:gs>
                    <a:gs pos="100000">
                      <a:schemeClr val="bg1"/>
                    </a:gs>
                  </a:gsLst>
                  <a:lin ang="5400000" scaled="0"/>
                </a:gradFill>
                <a:latin typeface="+mn-lt"/>
              </a:rPr>
              <a:t>Pros</a:t>
            </a:r>
            <a:r>
              <a:rPr lang="en-US" dirty="0">
                <a:gradFill>
                  <a:gsLst>
                    <a:gs pos="1250">
                      <a:schemeClr val="bg1"/>
                    </a:gs>
                    <a:gs pos="100000">
                      <a:schemeClr val="bg1"/>
                    </a:gs>
                  </a:gsLst>
                  <a:lin ang="5400000" scaled="0"/>
                </a:gradFill>
                <a:latin typeface="+mn-lt"/>
              </a:rPr>
              <a:t>			</a:t>
            </a:r>
          </a:p>
          <a:p>
            <a:r>
              <a:rPr lang="en-US" sz="3600" dirty="0">
                <a:solidFill>
                  <a:schemeClr val="bg1"/>
                </a:solidFill>
              </a:rPr>
              <a:t>Easy to use</a:t>
            </a:r>
          </a:p>
          <a:p>
            <a:r>
              <a:rPr lang="en-US" sz="3600" dirty="0">
                <a:solidFill>
                  <a:schemeClr val="bg1"/>
                </a:solidFill>
              </a:rPr>
              <a:t>Multi-level</a:t>
            </a:r>
          </a:p>
          <a:p>
            <a:endParaRPr lang="en-US" sz="3600" dirty="0">
              <a:solidFill>
                <a:schemeClr val="bg1"/>
              </a:solidFill>
            </a:endParaRPr>
          </a:p>
        </p:txBody>
      </p:sp>
    </p:spTree>
    <p:extLst>
      <p:ext uri="{BB962C8B-B14F-4D97-AF65-F5344CB8AC3E}">
        <p14:creationId xmlns:p14="http://schemas.microsoft.com/office/powerpoint/2010/main" val="260091584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rcRect/>
          <a:stretch/>
        </p:blipFill>
        <p:spPr>
          <a:xfrm>
            <a:off x="-1" y="0"/>
            <a:ext cx="12436475" cy="7972888"/>
          </a:xfrm>
          <a:prstGeom prst="rect">
            <a:avLst/>
          </a:prstGeom>
        </p:spPr>
      </p:pic>
      <p:sp>
        <p:nvSpPr>
          <p:cNvPr id="4" name="Text Placeholder 2"/>
          <p:cNvSpPr txBox="1">
            <a:spLocks/>
          </p:cNvSpPr>
          <p:nvPr/>
        </p:nvSpPr>
        <p:spPr>
          <a:xfrm>
            <a:off x="274636" y="296863"/>
            <a:ext cx="6159115" cy="6400800"/>
          </a:xfrm>
          <a:prstGeom prst="rect">
            <a:avLst/>
          </a:prstGeom>
          <a:solidFill>
            <a:srgbClr val="9ACE1D">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latin typeface="+mn-lt"/>
              </a:rPr>
              <a:t>Hub Site Header</a:t>
            </a:r>
          </a:p>
          <a:p>
            <a:pPr marL="0" indent="0">
              <a:buNone/>
            </a:pPr>
            <a:r>
              <a:rPr lang="en-US" sz="3600" dirty="0">
                <a:gradFill>
                  <a:gsLst>
                    <a:gs pos="1250">
                      <a:schemeClr val="bg1"/>
                    </a:gs>
                    <a:gs pos="100000">
                      <a:schemeClr val="bg1"/>
                    </a:gs>
                  </a:gsLst>
                  <a:lin ang="5400000" scaled="0"/>
                </a:gradFill>
                <a:latin typeface="+mn-lt"/>
              </a:rPr>
              <a:t>Pros</a:t>
            </a:r>
            <a:r>
              <a:rPr lang="en-US" dirty="0">
                <a:gradFill>
                  <a:gsLst>
                    <a:gs pos="1250">
                      <a:schemeClr val="bg1"/>
                    </a:gs>
                    <a:gs pos="100000">
                      <a:schemeClr val="bg1"/>
                    </a:gs>
                  </a:gsLst>
                  <a:lin ang="5400000" scaled="0"/>
                </a:gradFill>
                <a:latin typeface="+mn-lt"/>
              </a:rPr>
              <a:t>			</a:t>
            </a:r>
          </a:p>
          <a:p>
            <a:r>
              <a:rPr lang="en-US" sz="3600" dirty="0">
                <a:solidFill>
                  <a:schemeClr val="bg1"/>
                </a:solidFill>
              </a:rPr>
              <a:t>Easy to use</a:t>
            </a:r>
          </a:p>
          <a:p>
            <a:r>
              <a:rPr lang="en-US" sz="3600" dirty="0">
                <a:solidFill>
                  <a:schemeClr val="bg1"/>
                </a:solidFill>
              </a:rPr>
              <a:t>Multi-level</a:t>
            </a:r>
          </a:p>
          <a:p>
            <a:r>
              <a:rPr lang="en-US" sz="3600" dirty="0">
                <a:solidFill>
                  <a:schemeClr val="bg1"/>
                </a:solidFill>
              </a:rPr>
              <a:t>Allows for manual edits</a:t>
            </a:r>
          </a:p>
          <a:p>
            <a:endParaRPr lang="en-US" sz="3600" dirty="0">
              <a:solidFill>
                <a:schemeClr val="bg1"/>
              </a:solidFill>
            </a:endParaRPr>
          </a:p>
        </p:txBody>
      </p:sp>
    </p:spTree>
    <p:extLst>
      <p:ext uri="{BB962C8B-B14F-4D97-AF65-F5344CB8AC3E}">
        <p14:creationId xmlns:p14="http://schemas.microsoft.com/office/powerpoint/2010/main" val="115275017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rcRect/>
          <a:stretch/>
        </p:blipFill>
        <p:spPr>
          <a:xfrm>
            <a:off x="-1" y="0"/>
            <a:ext cx="12436475" cy="7972888"/>
          </a:xfrm>
          <a:prstGeom prst="rect">
            <a:avLst/>
          </a:prstGeom>
        </p:spPr>
      </p:pic>
      <p:sp>
        <p:nvSpPr>
          <p:cNvPr id="4" name="Text Placeholder 2"/>
          <p:cNvSpPr txBox="1">
            <a:spLocks/>
          </p:cNvSpPr>
          <p:nvPr/>
        </p:nvSpPr>
        <p:spPr>
          <a:xfrm>
            <a:off x="272272" y="296862"/>
            <a:ext cx="6159115" cy="6400800"/>
          </a:xfrm>
          <a:prstGeom prst="rect">
            <a:avLst/>
          </a:prstGeom>
          <a:solidFill>
            <a:srgbClr val="9ACE1D">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latin typeface="+mn-lt"/>
              </a:rPr>
              <a:t>Hub Site Header</a:t>
            </a:r>
          </a:p>
          <a:p>
            <a:pPr marL="0" indent="0">
              <a:buNone/>
            </a:pPr>
            <a:r>
              <a:rPr lang="en-US" sz="3600" dirty="0">
                <a:gradFill>
                  <a:gsLst>
                    <a:gs pos="1250">
                      <a:schemeClr val="bg1"/>
                    </a:gs>
                    <a:gs pos="100000">
                      <a:schemeClr val="bg1"/>
                    </a:gs>
                  </a:gsLst>
                  <a:lin ang="5400000" scaled="0"/>
                </a:gradFill>
                <a:latin typeface="+mn-lt"/>
              </a:rPr>
              <a:t>Pros</a:t>
            </a:r>
            <a:r>
              <a:rPr lang="en-US" dirty="0">
                <a:gradFill>
                  <a:gsLst>
                    <a:gs pos="1250">
                      <a:schemeClr val="bg1"/>
                    </a:gs>
                    <a:gs pos="100000">
                      <a:schemeClr val="bg1"/>
                    </a:gs>
                  </a:gsLst>
                  <a:lin ang="5400000" scaled="0"/>
                </a:gradFill>
                <a:latin typeface="+mn-lt"/>
              </a:rPr>
              <a:t>			</a:t>
            </a:r>
          </a:p>
          <a:p>
            <a:r>
              <a:rPr lang="en-US" sz="3600" dirty="0">
                <a:solidFill>
                  <a:schemeClr val="bg1"/>
                </a:solidFill>
              </a:rPr>
              <a:t>Easy to use</a:t>
            </a:r>
          </a:p>
          <a:p>
            <a:r>
              <a:rPr lang="en-US" sz="3600" dirty="0">
                <a:solidFill>
                  <a:schemeClr val="bg1"/>
                </a:solidFill>
              </a:rPr>
              <a:t>Multi-level</a:t>
            </a:r>
          </a:p>
          <a:p>
            <a:r>
              <a:rPr lang="en-US" sz="3600" dirty="0">
                <a:solidFill>
                  <a:schemeClr val="bg1"/>
                </a:solidFill>
              </a:rPr>
              <a:t>Allows for manual edits</a:t>
            </a:r>
          </a:p>
          <a:p>
            <a:r>
              <a:rPr lang="en-US" sz="3600" dirty="0">
                <a:solidFill>
                  <a:schemeClr val="bg1"/>
                </a:solidFill>
              </a:rPr>
              <a:t>Mega-menu capabilities</a:t>
            </a:r>
          </a:p>
          <a:p>
            <a:endParaRPr lang="en-US" sz="3600" dirty="0">
              <a:solidFill>
                <a:schemeClr val="bg1"/>
              </a:solidFill>
            </a:endParaRPr>
          </a:p>
        </p:txBody>
      </p:sp>
    </p:spTree>
    <p:extLst>
      <p:ext uri="{BB962C8B-B14F-4D97-AF65-F5344CB8AC3E}">
        <p14:creationId xmlns:p14="http://schemas.microsoft.com/office/powerpoint/2010/main" val="15013073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rcRect/>
          <a:stretch/>
        </p:blipFill>
        <p:spPr>
          <a:xfrm>
            <a:off x="-1" y="0"/>
            <a:ext cx="12436475" cy="7972888"/>
          </a:xfrm>
          <a:prstGeom prst="rect">
            <a:avLst/>
          </a:prstGeom>
        </p:spPr>
      </p:pic>
      <p:sp>
        <p:nvSpPr>
          <p:cNvPr id="4" name="Text Placeholder 2"/>
          <p:cNvSpPr txBox="1">
            <a:spLocks/>
          </p:cNvSpPr>
          <p:nvPr/>
        </p:nvSpPr>
        <p:spPr>
          <a:xfrm>
            <a:off x="274636" y="296863"/>
            <a:ext cx="6159115" cy="6400800"/>
          </a:xfrm>
          <a:prstGeom prst="rect">
            <a:avLst/>
          </a:prstGeom>
          <a:solidFill>
            <a:srgbClr val="9ACE1D">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latin typeface="+mn-lt"/>
              </a:rPr>
              <a:t>Hub Site Header</a:t>
            </a:r>
          </a:p>
          <a:p>
            <a:pPr marL="0" indent="0">
              <a:buNone/>
            </a:pPr>
            <a:r>
              <a:rPr lang="en-US" sz="3600" dirty="0">
                <a:gradFill>
                  <a:gsLst>
                    <a:gs pos="1250">
                      <a:schemeClr val="bg1"/>
                    </a:gs>
                    <a:gs pos="100000">
                      <a:schemeClr val="bg1"/>
                    </a:gs>
                  </a:gsLst>
                  <a:lin ang="5400000" scaled="0"/>
                </a:gradFill>
                <a:latin typeface="+mn-lt"/>
              </a:rPr>
              <a:t>Pros</a:t>
            </a:r>
            <a:r>
              <a:rPr lang="en-US" dirty="0">
                <a:gradFill>
                  <a:gsLst>
                    <a:gs pos="1250">
                      <a:schemeClr val="bg1"/>
                    </a:gs>
                    <a:gs pos="100000">
                      <a:schemeClr val="bg1"/>
                    </a:gs>
                  </a:gsLst>
                  <a:lin ang="5400000" scaled="0"/>
                </a:gradFill>
                <a:latin typeface="+mn-lt"/>
              </a:rPr>
              <a:t>			</a:t>
            </a:r>
          </a:p>
          <a:p>
            <a:r>
              <a:rPr lang="en-US" sz="3600" dirty="0">
                <a:solidFill>
                  <a:schemeClr val="bg1"/>
                </a:solidFill>
              </a:rPr>
              <a:t>Easy to use</a:t>
            </a:r>
          </a:p>
          <a:p>
            <a:r>
              <a:rPr lang="en-US" sz="3600" dirty="0">
                <a:solidFill>
                  <a:schemeClr val="bg1"/>
                </a:solidFill>
              </a:rPr>
              <a:t>Multi-level</a:t>
            </a:r>
          </a:p>
          <a:p>
            <a:r>
              <a:rPr lang="en-US" sz="3600" dirty="0">
                <a:solidFill>
                  <a:schemeClr val="bg1"/>
                </a:solidFill>
              </a:rPr>
              <a:t>Allows for manual edits</a:t>
            </a:r>
          </a:p>
          <a:p>
            <a:r>
              <a:rPr lang="en-US" sz="3600" dirty="0">
                <a:solidFill>
                  <a:schemeClr val="bg1"/>
                </a:solidFill>
              </a:rPr>
              <a:t>Mega-menu capabilities</a:t>
            </a:r>
          </a:p>
          <a:p>
            <a:r>
              <a:rPr lang="en-US" sz="3600" dirty="0">
                <a:solidFill>
                  <a:schemeClr val="bg1"/>
                </a:solidFill>
              </a:rPr>
              <a:t>Responsive</a:t>
            </a:r>
          </a:p>
          <a:p>
            <a:endParaRPr lang="en-US" sz="3600" dirty="0">
              <a:solidFill>
                <a:schemeClr val="bg1"/>
              </a:solidFill>
            </a:endParaRPr>
          </a:p>
        </p:txBody>
      </p:sp>
    </p:spTree>
    <p:extLst>
      <p:ext uri="{BB962C8B-B14F-4D97-AF65-F5344CB8AC3E}">
        <p14:creationId xmlns:p14="http://schemas.microsoft.com/office/powerpoint/2010/main" val="61504533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rcRect/>
          <a:stretch/>
        </p:blipFill>
        <p:spPr>
          <a:xfrm>
            <a:off x="0" y="0"/>
            <a:ext cx="12436475" cy="7972888"/>
          </a:xfrm>
          <a:prstGeom prst="rect">
            <a:avLst/>
          </a:prstGeom>
        </p:spPr>
      </p:pic>
      <p:sp>
        <p:nvSpPr>
          <p:cNvPr id="4" name="Text Placeholder 2"/>
          <p:cNvSpPr txBox="1">
            <a:spLocks/>
          </p:cNvSpPr>
          <p:nvPr/>
        </p:nvSpPr>
        <p:spPr>
          <a:xfrm>
            <a:off x="274636" y="296863"/>
            <a:ext cx="6159115" cy="6400800"/>
          </a:xfrm>
          <a:prstGeom prst="rect">
            <a:avLst/>
          </a:prstGeom>
          <a:solidFill>
            <a:srgbClr val="9ACE1D">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latin typeface="+mn-lt"/>
              </a:rPr>
              <a:t>Hub Site Header</a:t>
            </a:r>
          </a:p>
          <a:p>
            <a:pPr marL="0" indent="0">
              <a:buNone/>
            </a:pPr>
            <a:r>
              <a:rPr lang="en-US" sz="3600" dirty="0">
                <a:gradFill>
                  <a:gsLst>
                    <a:gs pos="1250">
                      <a:schemeClr val="bg1"/>
                    </a:gs>
                    <a:gs pos="100000">
                      <a:schemeClr val="bg1"/>
                    </a:gs>
                  </a:gsLst>
                  <a:lin ang="5400000" scaled="0"/>
                </a:gradFill>
                <a:latin typeface="+mn-lt"/>
              </a:rPr>
              <a:t>Pros</a:t>
            </a:r>
            <a:r>
              <a:rPr lang="en-US" dirty="0">
                <a:gradFill>
                  <a:gsLst>
                    <a:gs pos="1250">
                      <a:schemeClr val="bg1"/>
                    </a:gs>
                    <a:gs pos="100000">
                      <a:schemeClr val="bg1"/>
                    </a:gs>
                  </a:gsLst>
                  <a:lin ang="5400000" scaled="0"/>
                </a:gradFill>
                <a:latin typeface="+mn-lt"/>
              </a:rPr>
              <a:t>			</a:t>
            </a:r>
          </a:p>
          <a:p>
            <a:r>
              <a:rPr lang="en-US" sz="3600" dirty="0">
                <a:solidFill>
                  <a:schemeClr val="bg1"/>
                </a:solidFill>
              </a:rPr>
              <a:t>Easy to use</a:t>
            </a:r>
          </a:p>
          <a:p>
            <a:r>
              <a:rPr lang="en-US" sz="3600" dirty="0">
                <a:solidFill>
                  <a:schemeClr val="bg1"/>
                </a:solidFill>
              </a:rPr>
              <a:t>Multi-level</a:t>
            </a:r>
          </a:p>
          <a:p>
            <a:r>
              <a:rPr lang="en-US" sz="3600" dirty="0">
                <a:solidFill>
                  <a:schemeClr val="bg1"/>
                </a:solidFill>
              </a:rPr>
              <a:t>Allows for manual edits</a:t>
            </a:r>
          </a:p>
          <a:p>
            <a:r>
              <a:rPr lang="en-US" sz="3600" dirty="0">
                <a:solidFill>
                  <a:schemeClr val="bg1"/>
                </a:solidFill>
              </a:rPr>
              <a:t>Mega-menu capabilities</a:t>
            </a:r>
          </a:p>
          <a:p>
            <a:r>
              <a:rPr lang="en-US" sz="3600" dirty="0">
                <a:solidFill>
                  <a:schemeClr val="bg1"/>
                </a:solidFill>
              </a:rPr>
              <a:t>Responsive</a:t>
            </a:r>
          </a:p>
          <a:p>
            <a:r>
              <a:rPr lang="en-US" sz="3600" dirty="0">
                <a:solidFill>
                  <a:schemeClr val="bg1"/>
                </a:solidFill>
              </a:rPr>
              <a:t>Excellent for a single hub experience</a:t>
            </a:r>
          </a:p>
          <a:p>
            <a:endParaRPr lang="en-US" sz="3600" dirty="0">
              <a:solidFill>
                <a:schemeClr val="bg1"/>
              </a:solidFill>
            </a:endParaRPr>
          </a:p>
          <a:p>
            <a:endParaRPr lang="en-US" sz="3600" dirty="0">
              <a:solidFill>
                <a:schemeClr val="bg1"/>
              </a:solidFill>
            </a:endParaRPr>
          </a:p>
        </p:txBody>
      </p:sp>
    </p:spTree>
    <p:extLst>
      <p:ext uri="{BB962C8B-B14F-4D97-AF65-F5344CB8AC3E}">
        <p14:creationId xmlns:p14="http://schemas.microsoft.com/office/powerpoint/2010/main" val="336700375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rcRect/>
          <a:stretch/>
        </p:blipFill>
        <p:spPr>
          <a:xfrm>
            <a:off x="-1" y="0"/>
            <a:ext cx="12436475" cy="7972888"/>
          </a:xfrm>
          <a:prstGeom prst="rect">
            <a:avLst/>
          </a:prstGeom>
        </p:spPr>
      </p:pic>
      <p:sp>
        <p:nvSpPr>
          <p:cNvPr id="4" name="Text Placeholder 2"/>
          <p:cNvSpPr txBox="1">
            <a:spLocks/>
          </p:cNvSpPr>
          <p:nvPr/>
        </p:nvSpPr>
        <p:spPr>
          <a:xfrm>
            <a:off x="274636" y="296863"/>
            <a:ext cx="6159115" cy="6400800"/>
          </a:xfrm>
          <a:prstGeom prst="rect">
            <a:avLst/>
          </a:prstGeom>
          <a:solidFill>
            <a:srgbClr val="482581">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latin typeface="+mn-lt"/>
              </a:rPr>
              <a:t>Hub Site Header</a:t>
            </a:r>
          </a:p>
          <a:p>
            <a:pPr marL="0" indent="0">
              <a:buNone/>
            </a:pPr>
            <a:r>
              <a:rPr lang="en-US" sz="3600" dirty="0">
                <a:gradFill>
                  <a:gsLst>
                    <a:gs pos="1250">
                      <a:schemeClr val="bg1"/>
                    </a:gs>
                    <a:gs pos="100000">
                      <a:schemeClr val="bg1"/>
                    </a:gs>
                  </a:gsLst>
                  <a:lin ang="5400000" scaled="0"/>
                </a:gradFill>
                <a:latin typeface="+mn-lt"/>
              </a:rPr>
              <a:t>Cons</a:t>
            </a:r>
            <a:r>
              <a:rPr lang="en-US" dirty="0">
                <a:gradFill>
                  <a:gsLst>
                    <a:gs pos="1250">
                      <a:schemeClr val="bg1"/>
                    </a:gs>
                    <a:gs pos="100000">
                      <a:schemeClr val="bg1"/>
                    </a:gs>
                  </a:gsLst>
                  <a:lin ang="5400000" scaled="0"/>
                </a:gradFill>
                <a:latin typeface="+mn-lt"/>
              </a:rPr>
              <a:t>			</a:t>
            </a:r>
          </a:p>
        </p:txBody>
      </p:sp>
    </p:spTree>
    <p:extLst>
      <p:ext uri="{BB962C8B-B14F-4D97-AF65-F5344CB8AC3E}">
        <p14:creationId xmlns:p14="http://schemas.microsoft.com/office/powerpoint/2010/main" val="76228161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rcRect/>
          <a:stretch/>
        </p:blipFill>
        <p:spPr>
          <a:xfrm>
            <a:off x="-1" y="0"/>
            <a:ext cx="12436475" cy="7972888"/>
          </a:xfrm>
          <a:prstGeom prst="rect">
            <a:avLst/>
          </a:prstGeom>
        </p:spPr>
      </p:pic>
      <p:sp>
        <p:nvSpPr>
          <p:cNvPr id="4" name="Text Placeholder 2"/>
          <p:cNvSpPr txBox="1">
            <a:spLocks/>
          </p:cNvSpPr>
          <p:nvPr/>
        </p:nvSpPr>
        <p:spPr>
          <a:xfrm>
            <a:off x="274636" y="296863"/>
            <a:ext cx="6159115" cy="6400800"/>
          </a:xfrm>
          <a:prstGeom prst="rect">
            <a:avLst/>
          </a:prstGeom>
          <a:solidFill>
            <a:srgbClr val="482581">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latin typeface="+mn-lt"/>
              </a:rPr>
              <a:t>Hub Site Header</a:t>
            </a:r>
          </a:p>
          <a:p>
            <a:pPr marL="0" indent="0">
              <a:buNone/>
            </a:pPr>
            <a:r>
              <a:rPr lang="en-US" sz="3600" dirty="0">
                <a:gradFill>
                  <a:gsLst>
                    <a:gs pos="1250">
                      <a:schemeClr val="bg1"/>
                    </a:gs>
                    <a:gs pos="100000">
                      <a:schemeClr val="bg1"/>
                    </a:gs>
                  </a:gsLst>
                  <a:lin ang="5400000" scaled="0"/>
                </a:gradFill>
                <a:latin typeface="+mn-lt"/>
              </a:rPr>
              <a:t>Cons</a:t>
            </a:r>
            <a:r>
              <a:rPr lang="en-US" dirty="0">
                <a:gradFill>
                  <a:gsLst>
                    <a:gs pos="1250">
                      <a:schemeClr val="bg1"/>
                    </a:gs>
                    <a:gs pos="100000">
                      <a:schemeClr val="bg1"/>
                    </a:gs>
                  </a:gsLst>
                  <a:lin ang="5400000" scaled="0"/>
                </a:gradFill>
                <a:latin typeface="+mn-lt"/>
              </a:rPr>
              <a:t>			</a:t>
            </a:r>
          </a:p>
          <a:p>
            <a:r>
              <a:rPr lang="en-US" sz="3600" dirty="0">
                <a:solidFill>
                  <a:schemeClr val="bg1"/>
                </a:solidFill>
              </a:rPr>
              <a:t>Takes up a lot of real-estate</a:t>
            </a:r>
          </a:p>
        </p:txBody>
      </p:sp>
    </p:spTree>
    <p:extLst>
      <p:ext uri="{BB962C8B-B14F-4D97-AF65-F5344CB8AC3E}">
        <p14:creationId xmlns:p14="http://schemas.microsoft.com/office/powerpoint/2010/main" val="421232756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74638" y="296863"/>
            <a:ext cx="6400800" cy="6400800"/>
          </a:xfrm>
          <a:prstGeom prst="rect">
            <a:avLst/>
          </a:prstGeom>
          <a:solidFill>
            <a:srgbClr val="4825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4638" y="295274"/>
            <a:ext cx="6781799" cy="6400800"/>
          </a:xfrm>
        </p:spPr>
        <p:txBody>
          <a:bodyPr/>
          <a:lstStyle/>
          <a:p>
            <a:pPr lvl="0" defTabSz="914400">
              <a:spcBef>
                <a:spcPts val="1200"/>
              </a:spcBef>
              <a:spcAft>
                <a:spcPts val="200"/>
              </a:spcAft>
              <a:buClr>
                <a:srgbClr val="D2D37C"/>
              </a:buClr>
              <a:buSzPct val="100000"/>
              <a:defRPr/>
            </a:pPr>
            <a:r>
              <a:rPr lang="en-US" spc="0" dirty="0">
                <a:ln>
                  <a:noFill/>
                </a:ln>
                <a:solidFill>
                  <a:srgbClr val="FFFFFF"/>
                </a:solidFill>
                <a:latin typeface="Segoe UI"/>
                <a:cs typeface="+mn-cs"/>
              </a:rPr>
              <a:t>Derek Cash-Peterson</a:t>
            </a:r>
            <a:br>
              <a:rPr lang="en-US" spc="0" dirty="0">
                <a:ln>
                  <a:noFill/>
                </a:ln>
                <a:solidFill>
                  <a:srgbClr val="FFFFFF"/>
                </a:solidFill>
                <a:latin typeface="Segoe UI"/>
                <a:cs typeface="+mn-cs"/>
              </a:rPr>
            </a:br>
            <a:r>
              <a:rPr lang="en-US" sz="2000" i="1" spc="0" dirty="0">
                <a:ln>
                  <a:noFill/>
                </a:ln>
                <a:solidFill>
                  <a:srgbClr val="9CCF2A"/>
                </a:solidFill>
                <a:latin typeface="Segoe UI"/>
                <a:cs typeface="+mn-cs"/>
              </a:rPr>
              <a:t>Principal Architect</a:t>
            </a:r>
            <a:br>
              <a:rPr lang="en-US" sz="2000" i="1" spc="0" dirty="0">
                <a:ln>
                  <a:noFill/>
                </a:ln>
                <a:solidFill>
                  <a:srgbClr val="A3A437"/>
                </a:solidFill>
                <a:latin typeface="Segoe UI"/>
                <a:cs typeface="+mn-cs"/>
              </a:rPr>
            </a:br>
            <a:br>
              <a:rPr lang="en-US" sz="2000" i="1" spc="0" dirty="0">
                <a:ln>
                  <a:noFill/>
                </a:ln>
                <a:solidFill>
                  <a:srgbClr val="A3A437"/>
                </a:solidFill>
                <a:latin typeface="Segoe UI"/>
                <a:cs typeface="+mn-cs"/>
              </a:rPr>
            </a:br>
            <a:r>
              <a:rPr lang="en-US" sz="1800" spc="0" dirty="0">
                <a:ln>
                  <a:noFill/>
                </a:ln>
                <a:solidFill>
                  <a:srgbClr val="FFFFFF"/>
                </a:solidFill>
                <a:latin typeface="Segoe UI"/>
                <a:cs typeface="+mn-cs"/>
              </a:rPr>
              <a:t>Professional developer since 1999</a:t>
            </a:r>
            <a:br>
              <a:rPr lang="en-US" sz="1800" spc="0" dirty="0">
                <a:ln>
                  <a:noFill/>
                </a:ln>
                <a:solidFill>
                  <a:srgbClr val="FFFFFF"/>
                </a:solidFill>
                <a:latin typeface="Segoe UI"/>
                <a:cs typeface="+mn-cs"/>
              </a:rPr>
            </a:br>
            <a:br>
              <a:rPr lang="en-US" sz="1800" spc="0" dirty="0">
                <a:ln>
                  <a:noFill/>
                </a:ln>
                <a:solidFill>
                  <a:srgbClr val="FFFFFF"/>
                </a:solidFill>
                <a:latin typeface="Segoe UI"/>
                <a:cs typeface="+mn-cs"/>
              </a:rPr>
            </a:br>
            <a:r>
              <a:rPr lang="en-US" sz="1800" spc="0" dirty="0">
                <a:ln>
                  <a:noFill/>
                </a:ln>
                <a:solidFill>
                  <a:srgbClr val="FFFFFF"/>
                </a:solidFill>
                <a:latin typeface="Segoe UI"/>
                <a:cs typeface="+mn-cs"/>
              </a:rPr>
              <a:t>Working with SharePoint since 2006</a:t>
            </a:r>
            <a:br>
              <a:rPr lang="en-US" sz="1800" spc="0" dirty="0">
                <a:ln>
                  <a:noFill/>
                </a:ln>
                <a:solidFill>
                  <a:srgbClr val="FFFFFF"/>
                </a:solidFill>
                <a:latin typeface="Segoe UI"/>
                <a:cs typeface="+mn-cs"/>
              </a:rPr>
            </a:br>
            <a:br>
              <a:rPr lang="en-US" sz="1800" spc="0" dirty="0">
                <a:ln>
                  <a:noFill/>
                </a:ln>
                <a:solidFill>
                  <a:srgbClr val="FFFFFF"/>
                </a:solidFill>
                <a:latin typeface="Segoe UI"/>
                <a:cs typeface="+mn-cs"/>
              </a:rPr>
            </a:br>
            <a:r>
              <a:rPr lang="en-US" sz="1800" spc="0" dirty="0">
                <a:ln>
                  <a:noFill/>
                </a:ln>
                <a:solidFill>
                  <a:srgbClr val="FFFFFF"/>
                </a:solidFill>
                <a:latin typeface="Segoe UI"/>
                <a:cs typeface="+mn-cs"/>
              </a:rPr>
              <a:t>Specialize in branding/UX development</a:t>
            </a:r>
            <a:br>
              <a:rPr lang="en-US" sz="1800" spc="0" dirty="0">
                <a:ln>
                  <a:noFill/>
                </a:ln>
                <a:solidFill>
                  <a:srgbClr val="FFFFFF"/>
                </a:solidFill>
                <a:latin typeface="Segoe UI"/>
                <a:cs typeface="+mn-cs"/>
              </a:rPr>
            </a:br>
            <a:br>
              <a:rPr lang="en-US" sz="2000" spc="0" dirty="0">
                <a:ln>
                  <a:noFill/>
                </a:ln>
                <a:solidFill>
                  <a:srgbClr val="FFFFFF"/>
                </a:solidFill>
                <a:latin typeface="Segoe UI"/>
                <a:cs typeface="+mn-cs"/>
              </a:rPr>
            </a:br>
            <a:br>
              <a:rPr lang="nl-NL" sz="2000" spc="0" dirty="0">
                <a:ln>
                  <a:noFill/>
                </a:ln>
                <a:solidFill>
                  <a:srgbClr val="FFFFFF"/>
                </a:solidFill>
                <a:latin typeface="Segoe UI"/>
                <a:cs typeface="+mn-cs"/>
              </a:rPr>
            </a:br>
            <a:br>
              <a:rPr lang="nl-NL" sz="2000" spc="0" dirty="0">
                <a:ln>
                  <a:noFill/>
                </a:ln>
                <a:solidFill>
                  <a:srgbClr val="FFFFFF"/>
                </a:solidFill>
                <a:latin typeface="Segoe UI"/>
                <a:cs typeface="+mn-cs"/>
              </a:rPr>
            </a:br>
            <a:br>
              <a:rPr lang="nl-NL" sz="2000" spc="0" dirty="0">
                <a:ln>
                  <a:noFill/>
                </a:ln>
                <a:solidFill>
                  <a:srgbClr val="FFFFFF"/>
                </a:solidFill>
                <a:latin typeface="Segoe UI"/>
                <a:cs typeface="+mn-cs"/>
              </a:rPr>
            </a:br>
            <a:r>
              <a:rPr lang="nl-NL" sz="2000" spc="0" dirty="0">
                <a:ln>
                  <a:noFill/>
                </a:ln>
                <a:solidFill>
                  <a:srgbClr val="FFFFFF"/>
                </a:solidFill>
                <a:latin typeface="Segoe UI"/>
                <a:cs typeface="+mn-cs"/>
              </a:rPr>
              <a:t>        </a:t>
            </a:r>
            <a:r>
              <a:rPr lang="nl-NL" sz="2000" spc="0" dirty="0" err="1">
                <a:ln>
                  <a:noFill/>
                </a:ln>
                <a:solidFill>
                  <a:srgbClr val="FFFFFF"/>
                </a:solidFill>
                <a:latin typeface="Segoe UI"/>
                <a:cs typeface="+mn-cs"/>
              </a:rPr>
              <a:t>https</a:t>
            </a:r>
            <a:r>
              <a:rPr lang="nl-NL" sz="2000" spc="0" dirty="0">
                <a:ln>
                  <a:noFill/>
                </a:ln>
                <a:solidFill>
                  <a:srgbClr val="FFFFFF"/>
                </a:solidFill>
                <a:latin typeface="Segoe UI"/>
                <a:cs typeface="+mn-cs"/>
              </a:rPr>
              <a:t>://spdcp.com</a:t>
            </a:r>
            <a:br>
              <a:rPr lang="nl-NL" sz="2000" spc="0" dirty="0">
                <a:ln>
                  <a:noFill/>
                </a:ln>
                <a:solidFill>
                  <a:srgbClr val="FFFFFF"/>
                </a:solidFill>
                <a:latin typeface="Segoe UI"/>
                <a:cs typeface="+mn-cs"/>
              </a:rPr>
            </a:br>
            <a:br>
              <a:rPr lang="nl-NL" sz="2000" spc="0" dirty="0">
                <a:ln>
                  <a:noFill/>
                </a:ln>
                <a:solidFill>
                  <a:srgbClr val="FFFFFF"/>
                </a:solidFill>
                <a:latin typeface="Segoe UI"/>
                <a:cs typeface="+mn-cs"/>
              </a:rPr>
            </a:br>
            <a:r>
              <a:rPr lang="nl-NL" sz="2000" spc="0" dirty="0">
                <a:ln>
                  <a:noFill/>
                </a:ln>
                <a:solidFill>
                  <a:srgbClr val="FFFFFF"/>
                </a:solidFill>
                <a:latin typeface="Segoe UI"/>
                <a:cs typeface="+mn-cs"/>
              </a:rPr>
              <a:t>        </a:t>
            </a:r>
            <a:r>
              <a:rPr lang="nl-NL" sz="2000" spc="0" dirty="0" err="1">
                <a:ln>
                  <a:noFill/>
                </a:ln>
                <a:solidFill>
                  <a:srgbClr val="FFFFFF"/>
                </a:solidFill>
                <a:latin typeface="Segoe UI"/>
                <a:cs typeface="+mn-cs"/>
              </a:rPr>
              <a:t>linkedin.com</a:t>
            </a:r>
            <a:r>
              <a:rPr lang="nl-NL" sz="2000" spc="0" dirty="0">
                <a:ln>
                  <a:noFill/>
                </a:ln>
                <a:solidFill>
                  <a:srgbClr val="FFFFFF"/>
                </a:solidFill>
                <a:latin typeface="Segoe UI"/>
                <a:cs typeface="+mn-cs"/>
              </a:rPr>
              <a:t>/in/derek-cash-peterson-6320752</a:t>
            </a:r>
            <a:br>
              <a:rPr lang="nl-NL" sz="2000" spc="0" dirty="0">
                <a:ln>
                  <a:noFill/>
                </a:ln>
                <a:solidFill>
                  <a:srgbClr val="FFFFFF"/>
                </a:solidFill>
                <a:latin typeface="Segoe UI"/>
                <a:cs typeface="+mn-cs"/>
              </a:rPr>
            </a:br>
            <a:br>
              <a:rPr lang="nl-NL" sz="2000" spc="0" dirty="0">
                <a:ln>
                  <a:noFill/>
                </a:ln>
                <a:solidFill>
                  <a:srgbClr val="FFFFFF"/>
                </a:solidFill>
                <a:latin typeface="Segoe UI"/>
                <a:cs typeface="+mn-cs"/>
              </a:rPr>
            </a:br>
            <a:r>
              <a:rPr lang="nl-NL" sz="2000" spc="0" dirty="0">
                <a:ln>
                  <a:noFill/>
                </a:ln>
                <a:solidFill>
                  <a:srgbClr val="FFFFFF"/>
                </a:solidFill>
                <a:latin typeface="Segoe UI"/>
                <a:cs typeface="+mn-cs"/>
              </a:rPr>
              <a:t>        @</a:t>
            </a:r>
            <a:r>
              <a:rPr lang="nl-NL" sz="2000" spc="0" dirty="0" err="1">
                <a:ln>
                  <a:noFill/>
                </a:ln>
                <a:solidFill>
                  <a:srgbClr val="FFFFFF"/>
                </a:solidFill>
                <a:latin typeface="Segoe UI"/>
                <a:cs typeface="+mn-cs"/>
              </a:rPr>
              <a:t>spdcp</a:t>
            </a:r>
            <a:br>
              <a:rPr lang="nl-NL" sz="2000" spc="0" dirty="0">
                <a:ln>
                  <a:noFill/>
                </a:ln>
                <a:solidFill>
                  <a:srgbClr val="FFFFFF"/>
                </a:solidFill>
                <a:latin typeface="Segoe UI"/>
                <a:cs typeface="+mn-cs"/>
              </a:rPr>
            </a:br>
            <a:br>
              <a:rPr lang="nl-NL" sz="2000" spc="0" dirty="0">
                <a:ln>
                  <a:noFill/>
                </a:ln>
                <a:solidFill>
                  <a:srgbClr val="FFFFFF"/>
                </a:solidFill>
                <a:latin typeface="Segoe UI"/>
                <a:cs typeface="+mn-cs"/>
              </a:rPr>
            </a:br>
            <a:r>
              <a:rPr lang="nl-NL" sz="2000" spc="0" dirty="0">
                <a:ln>
                  <a:noFill/>
                </a:ln>
                <a:solidFill>
                  <a:srgbClr val="FFFFFF"/>
                </a:solidFill>
                <a:latin typeface="Segoe UI"/>
                <a:cs typeface="+mn-cs"/>
              </a:rPr>
              <a:t>        </a:t>
            </a:r>
            <a:r>
              <a:rPr lang="nl-NL" sz="2000" spc="0" dirty="0" err="1">
                <a:ln>
                  <a:noFill/>
                </a:ln>
                <a:solidFill>
                  <a:srgbClr val="FFFFFF"/>
                </a:solidFill>
                <a:latin typeface="Segoe UI"/>
                <a:cs typeface="+mn-cs"/>
              </a:rPr>
              <a:t>https</a:t>
            </a:r>
            <a:r>
              <a:rPr lang="nl-NL" sz="2000" spc="0" dirty="0">
                <a:ln>
                  <a:noFill/>
                </a:ln>
                <a:solidFill>
                  <a:srgbClr val="FFFFFF"/>
                </a:solidFill>
                <a:latin typeface="Segoe UI"/>
                <a:cs typeface="+mn-cs"/>
              </a:rPr>
              <a:t>://</a:t>
            </a:r>
            <a:r>
              <a:rPr lang="nl-NL" sz="2000" spc="0" dirty="0" err="1">
                <a:ln>
                  <a:noFill/>
                </a:ln>
                <a:solidFill>
                  <a:srgbClr val="FFFFFF"/>
                </a:solidFill>
                <a:latin typeface="Segoe UI"/>
                <a:cs typeface="+mn-cs"/>
              </a:rPr>
              <a:t>github.com</a:t>
            </a:r>
            <a:r>
              <a:rPr lang="nl-NL" sz="2000" spc="0" dirty="0">
                <a:ln>
                  <a:noFill/>
                </a:ln>
                <a:solidFill>
                  <a:srgbClr val="FFFFFF"/>
                </a:solidFill>
                <a:latin typeface="Segoe UI"/>
                <a:cs typeface="+mn-cs"/>
              </a:rPr>
              <a:t>/</a:t>
            </a:r>
            <a:r>
              <a:rPr lang="nl-NL" sz="2000" spc="0" dirty="0" err="1">
                <a:ln>
                  <a:noFill/>
                </a:ln>
                <a:solidFill>
                  <a:srgbClr val="FFFFFF"/>
                </a:solidFill>
                <a:latin typeface="Segoe UI"/>
                <a:cs typeface="+mn-cs"/>
              </a:rPr>
              <a:t>dcashpeterson</a:t>
            </a:r>
            <a:endParaRPr lang="nl-NL" sz="2000" spc="0" dirty="0">
              <a:ln>
                <a:noFill/>
              </a:ln>
              <a:solidFill>
                <a:srgbClr val="FFFFFF"/>
              </a:solidFill>
              <a:latin typeface="Segoe UI"/>
              <a:cs typeface="+mn-cs"/>
            </a:endParaRPr>
          </a:p>
        </p:txBody>
      </p:sp>
      <p:pic>
        <p:nvPicPr>
          <p:cNvPr id="10" name="Picture 9">
            <a:extLst>
              <a:ext uri="{FF2B5EF4-FFF2-40B4-BE49-F238E27FC236}">
                <a16:creationId xmlns:a16="http://schemas.microsoft.com/office/drawing/2014/main" id="{B4A4DB89-6E65-B649-BD97-70FCD3D82DA9}"/>
              </a:ext>
            </a:extLst>
          </p:cNvPr>
          <p:cNvPicPr>
            <a:picLocks noChangeAspect="1"/>
          </p:cNvPicPr>
          <p:nvPr/>
        </p:nvPicPr>
        <p:blipFill>
          <a:blip r:embed="rId2"/>
          <a:stretch>
            <a:fillRect/>
          </a:stretch>
        </p:blipFill>
        <p:spPr>
          <a:xfrm>
            <a:off x="452327" y="4464600"/>
            <a:ext cx="342900" cy="338001"/>
          </a:xfrm>
          <a:prstGeom prst="rect">
            <a:avLst/>
          </a:prstGeom>
        </p:spPr>
      </p:pic>
      <p:pic>
        <p:nvPicPr>
          <p:cNvPr id="11" name="Picture 10">
            <a:extLst>
              <a:ext uri="{FF2B5EF4-FFF2-40B4-BE49-F238E27FC236}">
                <a16:creationId xmlns:a16="http://schemas.microsoft.com/office/drawing/2014/main" id="{69F6F511-6F92-CC41-9EF9-5444F205B94B}"/>
              </a:ext>
            </a:extLst>
          </p:cNvPr>
          <p:cNvPicPr>
            <a:picLocks noChangeAspect="1"/>
          </p:cNvPicPr>
          <p:nvPr/>
        </p:nvPicPr>
        <p:blipFill>
          <a:blip r:embed="rId3"/>
          <a:stretch>
            <a:fillRect/>
          </a:stretch>
        </p:blipFill>
        <p:spPr>
          <a:xfrm>
            <a:off x="460565" y="5021262"/>
            <a:ext cx="347472" cy="278074"/>
          </a:xfrm>
          <a:prstGeom prst="rect">
            <a:avLst/>
          </a:prstGeom>
        </p:spPr>
      </p:pic>
      <p:pic>
        <p:nvPicPr>
          <p:cNvPr id="12" name="Picture 11">
            <a:extLst>
              <a:ext uri="{FF2B5EF4-FFF2-40B4-BE49-F238E27FC236}">
                <a16:creationId xmlns:a16="http://schemas.microsoft.com/office/drawing/2014/main" id="{651A0D5C-2590-D64A-888A-2960DEB2AF10}"/>
              </a:ext>
            </a:extLst>
          </p:cNvPr>
          <p:cNvPicPr>
            <a:picLocks noChangeAspect="1"/>
          </p:cNvPicPr>
          <p:nvPr/>
        </p:nvPicPr>
        <p:blipFill>
          <a:blip r:embed="rId4"/>
          <a:stretch>
            <a:fillRect/>
          </a:stretch>
        </p:blipFill>
        <p:spPr>
          <a:xfrm>
            <a:off x="452327" y="3872201"/>
            <a:ext cx="347472" cy="342508"/>
          </a:xfrm>
          <a:prstGeom prst="rect">
            <a:avLst/>
          </a:prstGeom>
        </p:spPr>
      </p:pic>
      <p:pic>
        <p:nvPicPr>
          <p:cNvPr id="13" name="Picture 12">
            <a:extLst>
              <a:ext uri="{FF2B5EF4-FFF2-40B4-BE49-F238E27FC236}">
                <a16:creationId xmlns:a16="http://schemas.microsoft.com/office/drawing/2014/main" id="{78B2638F-16C9-904F-A7AC-CC875EAD3C37}"/>
              </a:ext>
            </a:extLst>
          </p:cNvPr>
          <p:cNvPicPr>
            <a:picLocks noChangeAspect="1"/>
          </p:cNvPicPr>
          <p:nvPr/>
        </p:nvPicPr>
        <p:blipFill>
          <a:blip r:embed="rId5"/>
          <a:srcRect/>
          <a:stretch/>
        </p:blipFill>
        <p:spPr>
          <a:xfrm>
            <a:off x="444089" y="5478462"/>
            <a:ext cx="347472" cy="347472"/>
          </a:xfrm>
          <a:prstGeom prst="rect">
            <a:avLst/>
          </a:prstGeom>
        </p:spPr>
      </p:pic>
      <p:pic>
        <p:nvPicPr>
          <p:cNvPr id="14" name="Picture 13">
            <a:extLst>
              <a:ext uri="{FF2B5EF4-FFF2-40B4-BE49-F238E27FC236}">
                <a16:creationId xmlns:a16="http://schemas.microsoft.com/office/drawing/2014/main" id="{EADD7E1E-CC63-D14F-A760-DC3FA8CA2A25}"/>
              </a:ext>
            </a:extLst>
          </p:cNvPr>
          <p:cNvPicPr>
            <a:picLocks noChangeAspect="1"/>
          </p:cNvPicPr>
          <p:nvPr/>
        </p:nvPicPr>
        <p:blipFill>
          <a:blip r:embed="rId6"/>
          <a:srcRect/>
          <a:stretch/>
        </p:blipFill>
        <p:spPr>
          <a:xfrm>
            <a:off x="8275637" y="2072299"/>
            <a:ext cx="3000397" cy="3000397"/>
          </a:xfrm>
          <a:prstGeom prst="rect">
            <a:avLst/>
          </a:prstGeom>
        </p:spPr>
      </p:pic>
      <p:pic>
        <p:nvPicPr>
          <p:cNvPr id="16" name="Picture 15" descr="A picture containing object, clock&#10;&#10;Description automatically generated">
            <a:extLst>
              <a:ext uri="{FF2B5EF4-FFF2-40B4-BE49-F238E27FC236}">
                <a16:creationId xmlns:a16="http://schemas.microsoft.com/office/drawing/2014/main" id="{8C1D99F0-DFA1-444E-84DB-3B513C197A03}"/>
              </a:ext>
            </a:extLst>
          </p:cNvPr>
          <p:cNvPicPr>
            <a:picLocks noChangeAspect="1"/>
          </p:cNvPicPr>
          <p:nvPr/>
        </p:nvPicPr>
        <p:blipFill>
          <a:blip r:embed="rId7"/>
          <a:stretch>
            <a:fillRect/>
          </a:stretch>
        </p:blipFill>
        <p:spPr>
          <a:xfrm>
            <a:off x="7894637" y="1211262"/>
            <a:ext cx="3657600" cy="698500"/>
          </a:xfrm>
          <a:prstGeom prst="rect">
            <a:avLst/>
          </a:prstGeom>
        </p:spPr>
      </p:pic>
    </p:spTree>
    <p:extLst>
      <p:ext uri="{BB962C8B-B14F-4D97-AF65-F5344CB8AC3E}">
        <p14:creationId xmlns:p14="http://schemas.microsoft.com/office/powerpoint/2010/main" val="193611101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rcRect/>
          <a:stretch/>
        </p:blipFill>
        <p:spPr>
          <a:xfrm>
            <a:off x="-1" y="0"/>
            <a:ext cx="12436475" cy="7972888"/>
          </a:xfrm>
          <a:prstGeom prst="rect">
            <a:avLst/>
          </a:prstGeom>
        </p:spPr>
      </p:pic>
      <p:sp>
        <p:nvSpPr>
          <p:cNvPr id="4" name="Text Placeholder 2"/>
          <p:cNvSpPr txBox="1">
            <a:spLocks/>
          </p:cNvSpPr>
          <p:nvPr/>
        </p:nvSpPr>
        <p:spPr>
          <a:xfrm>
            <a:off x="274636" y="296863"/>
            <a:ext cx="6159115" cy="6400800"/>
          </a:xfrm>
          <a:prstGeom prst="rect">
            <a:avLst/>
          </a:prstGeom>
          <a:solidFill>
            <a:srgbClr val="482581">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latin typeface="+mn-lt"/>
              </a:rPr>
              <a:t>Hub Site Header</a:t>
            </a:r>
          </a:p>
          <a:p>
            <a:pPr marL="0" indent="0">
              <a:buNone/>
            </a:pPr>
            <a:r>
              <a:rPr lang="en-US" sz="3600" dirty="0">
                <a:gradFill>
                  <a:gsLst>
                    <a:gs pos="1250">
                      <a:schemeClr val="bg1"/>
                    </a:gs>
                    <a:gs pos="100000">
                      <a:schemeClr val="bg1"/>
                    </a:gs>
                  </a:gsLst>
                  <a:lin ang="5400000" scaled="0"/>
                </a:gradFill>
                <a:latin typeface="+mn-lt"/>
              </a:rPr>
              <a:t>Cons</a:t>
            </a:r>
            <a:r>
              <a:rPr lang="en-US" dirty="0">
                <a:gradFill>
                  <a:gsLst>
                    <a:gs pos="1250">
                      <a:schemeClr val="bg1"/>
                    </a:gs>
                    <a:gs pos="100000">
                      <a:schemeClr val="bg1"/>
                    </a:gs>
                  </a:gsLst>
                  <a:lin ang="5400000" scaled="0"/>
                </a:gradFill>
                <a:latin typeface="+mn-lt"/>
              </a:rPr>
              <a:t>			</a:t>
            </a:r>
          </a:p>
          <a:p>
            <a:r>
              <a:rPr lang="en-US" sz="3600" dirty="0">
                <a:solidFill>
                  <a:schemeClr val="bg1"/>
                </a:solidFill>
              </a:rPr>
              <a:t>Takes up a lot of real-estate</a:t>
            </a:r>
          </a:p>
          <a:p>
            <a:r>
              <a:rPr lang="en-US" sz="3600" dirty="0">
                <a:solidFill>
                  <a:schemeClr val="bg1"/>
                </a:solidFill>
              </a:rPr>
              <a:t>Limited to 3 levels</a:t>
            </a:r>
          </a:p>
        </p:txBody>
      </p:sp>
    </p:spTree>
    <p:extLst>
      <p:ext uri="{BB962C8B-B14F-4D97-AF65-F5344CB8AC3E}">
        <p14:creationId xmlns:p14="http://schemas.microsoft.com/office/powerpoint/2010/main" val="396746145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rcRect/>
          <a:stretch/>
        </p:blipFill>
        <p:spPr>
          <a:xfrm>
            <a:off x="-1" y="0"/>
            <a:ext cx="12436475" cy="7972888"/>
          </a:xfrm>
          <a:prstGeom prst="rect">
            <a:avLst/>
          </a:prstGeom>
        </p:spPr>
      </p:pic>
      <p:sp>
        <p:nvSpPr>
          <p:cNvPr id="4" name="Text Placeholder 2"/>
          <p:cNvSpPr txBox="1">
            <a:spLocks/>
          </p:cNvSpPr>
          <p:nvPr/>
        </p:nvSpPr>
        <p:spPr>
          <a:xfrm>
            <a:off x="274636" y="296863"/>
            <a:ext cx="6159115" cy="6400800"/>
          </a:xfrm>
          <a:prstGeom prst="rect">
            <a:avLst/>
          </a:prstGeom>
          <a:solidFill>
            <a:srgbClr val="482581">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latin typeface="+mn-lt"/>
              </a:rPr>
              <a:t>Hub Site Header</a:t>
            </a:r>
          </a:p>
          <a:p>
            <a:pPr marL="0" indent="0">
              <a:buNone/>
            </a:pPr>
            <a:r>
              <a:rPr lang="en-US" sz="3600" dirty="0">
                <a:gradFill>
                  <a:gsLst>
                    <a:gs pos="1250">
                      <a:schemeClr val="bg1"/>
                    </a:gs>
                    <a:gs pos="100000">
                      <a:schemeClr val="bg1"/>
                    </a:gs>
                  </a:gsLst>
                  <a:lin ang="5400000" scaled="0"/>
                </a:gradFill>
                <a:latin typeface="+mn-lt"/>
              </a:rPr>
              <a:t>Cons</a:t>
            </a:r>
            <a:r>
              <a:rPr lang="en-US" dirty="0">
                <a:gradFill>
                  <a:gsLst>
                    <a:gs pos="1250">
                      <a:schemeClr val="bg1"/>
                    </a:gs>
                    <a:gs pos="100000">
                      <a:schemeClr val="bg1"/>
                    </a:gs>
                  </a:gsLst>
                  <a:lin ang="5400000" scaled="0"/>
                </a:gradFill>
                <a:latin typeface="+mn-lt"/>
              </a:rPr>
              <a:t>			</a:t>
            </a:r>
          </a:p>
          <a:p>
            <a:r>
              <a:rPr lang="en-US" sz="3600" dirty="0">
                <a:solidFill>
                  <a:schemeClr val="bg1"/>
                </a:solidFill>
              </a:rPr>
              <a:t>Takes up a lot of real-estate</a:t>
            </a:r>
          </a:p>
          <a:p>
            <a:r>
              <a:rPr lang="en-US" sz="3600" dirty="0">
                <a:solidFill>
                  <a:schemeClr val="bg1"/>
                </a:solidFill>
              </a:rPr>
              <a:t>Limited to 3 levels</a:t>
            </a:r>
          </a:p>
          <a:p>
            <a:r>
              <a:rPr lang="en-US" sz="3600" dirty="0">
                <a:solidFill>
                  <a:schemeClr val="bg1"/>
                </a:solidFill>
              </a:rPr>
              <a:t>Quickly gets overloaded</a:t>
            </a:r>
          </a:p>
        </p:txBody>
      </p:sp>
    </p:spTree>
    <p:extLst>
      <p:ext uri="{BB962C8B-B14F-4D97-AF65-F5344CB8AC3E}">
        <p14:creationId xmlns:p14="http://schemas.microsoft.com/office/powerpoint/2010/main" val="335822972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rcRect/>
          <a:stretch/>
        </p:blipFill>
        <p:spPr>
          <a:xfrm>
            <a:off x="-1" y="0"/>
            <a:ext cx="12436475" cy="7972888"/>
          </a:xfrm>
          <a:prstGeom prst="rect">
            <a:avLst/>
          </a:prstGeom>
        </p:spPr>
      </p:pic>
      <p:sp>
        <p:nvSpPr>
          <p:cNvPr id="4" name="Text Placeholder 2"/>
          <p:cNvSpPr txBox="1">
            <a:spLocks/>
          </p:cNvSpPr>
          <p:nvPr/>
        </p:nvSpPr>
        <p:spPr>
          <a:xfrm>
            <a:off x="274636" y="296863"/>
            <a:ext cx="6159115" cy="6400800"/>
          </a:xfrm>
          <a:prstGeom prst="rect">
            <a:avLst/>
          </a:prstGeom>
          <a:solidFill>
            <a:srgbClr val="482581">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latin typeface="+mn-lt"/>
              </a:rPr>
              <a:t>Hub Site Header</a:t>
            </a:r>
          </a:p>
          <a:p>
            <a:pPr marL="0" indent="0">
              <a:buNone/>
            </a:pPr>
            <a:r>
              <a:rPr lang="en-US" sz="3600" dirty="0">
                <a:gradFill>
                  <a:gsLst>
                    <a:gs pos="1250">
                      <a:schemeClr val="bg1"/>
                    </a:gs>
                    <a:gs pos="100000">
                      <a:schemeClr val="bg1"/>
                    </a:gs>
                  </a:gsLst>
                  <a:lin ang="5400000" scaled="0"/>
                </a:gradFill>
                <a:latin typeface="+mn-lt"/>
              </a:rPr>
              <a:t>Cons</a:t>
            </a:r>
            <a:r>
              <a:rPr lang="en-US" dirty="0">
                <a:gradFill>
                  <a:gsLst>
                    <a:gs pos="1250">
                      <a:schemeClr val="bg1"/>
                    </a:gs>
                    <a:gs pos="100000">
                      <a:schemeClr val="bg1"/>
                    </a:gs>
                  </a:gsLst>
                  <a:lin ang="5400000" scaled="0"/>
                </a:gradFill>
                <a:latin typeface="+mn-lt"/>
              </a:rPr>
              <a:t>			</a:t>
            </a:r>
          </a:p>
          <a:p>
            <a:r>
              <a:rPr lang="en-US" sz="3600" dirty="0">
                <a:solidFill>
                  <a:schemeClr val="bg1"/>
                </a:solidFill>
              </a:rPr>
              <a:t>Takes up a lot of real-estate</a:t>
            </a:r>
          </a:p>
          <a:p>
            <a:r>
              <a:rPr lang="en-US" sz="3600" dirty="0">
                <a:solidFill>
                  <a:schemeClr val="bg1"/>
                </a:solidFill>
              </a:rPr>
              <a:t>Limited to 3 levels</a:t>
            </a:r>
          </a:p>
          <a:p>
            <a:r>
              <a:rPr lang="en-US" sz="3600" dirty="0">
                <a:solidFill>
                  <a:schemeClr val="bg1"/>
                </a:solidFill>
              </a:rPr>
              <a:t>Quickly gets overloaded</a:t>
            </a:r>
          </a:p>
          <a:p>
            <a:r>
              <a:rPr lang="en-US" sz="3600" dirty="0">
                <a:solidFill>
                  <a:schemeClr val="bg1"/>
                </a:solidFill>
              </a:rPr>
              <a:t>Limited to single hub</a:t>
            </a:r>
          </a:p>
        </p:txBody>
      </p:sp>
    </p:spTree>
    <p:extLst>
      <p:ext uri="{BB962C8B-B14F-4D97-AF65-F5344CB8AC3E}">
        <p14:creationId xmlns:p14="http://schemas.microsoft.com/office/powerpoint/2010/main" val="345484160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rcRect/>
          <a:stretch/>
        </p:blipFill>
        <p:spPr>
          <a:xfrm>
            <a:off x="-1" y="0"/>
            <a:ext cx="12436475" cy="7972888"/>
          </a:xfrm>
          <a:prstGeom prst="rect">
            <a:avLst/>
          </a:prstGeom>
        </p:spPr>
      </p:pic>
      <p:sp>
        <p:nvSpPr>
          <p:cNvPr id="4" name="Text Placeholder 2"/>
          <p:cNvSpPr txBox="1">
            <a:spLocks/>
          </p:cNvSpPr>
          <p:nvPr/>
        </p:nvSpPr>
        <p:spPr>
          <a:xfrm>
            <a:off x="274636" y="296863"/>
            <a:ext cx="6159115" cy="6400800"/>
          </a:xfrm>
          <a:prstGeom prst="rect">
            <a:avLst/>
          </a:prstGeom>
          <a:solidFill>
            <a:srgbClr val="482581">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latin typeface="+mn-lt"/>
              </a:rPr>
              <a:t>Hub Site Header</a:t>
            </a:r>
          </a:p>
          <a:p>
            <a:pPr marL="0" indent="0">
              <a:buNone/>
            </a:pPr>
            <a:r>
              <a:rPr lang="en-US" sz="3600" dirty="0">
                <a:gradFill>
                  <a:gsLst>
                    <a:gs pos="1250">
                      <a:schemeClr val="bg1"/>
                    </a:gs>
                    <a:gs pos="100000">
                      <a:schemeClr val="bg1"/>
                    </a:gs>
                  </a:gsLst>
                  <a:lin ang="5400000" scaled="0"/>
                </a:gradFill>
                <a:latin typeface="+mn-lt"/>
              </a:rPr>
              <a:t>Cons</a:t>
            </a:r>
            <a:r>
              <a:rPr lang="en-US" dirty="0">
                <a:gradFill>
                  <a:gsLst>
                    <a:gs pos="1250">
                      <a:schemeClr val="bg1"/>
                    </a:gs>
                    <a:gs pos="100000">
                      <a:schemeClr val="bg1"/>
                    </a:gs>
                  </a:gsLst>
                  <a:lin ang="5400000" scaled="0"/>
                </a:gradFill>
                <a:latin typeface="+mn-lt"/>
              </a:rPr>
              <a:t>			</a:t>
            </a:r>
          </a:p>
          <a:p>
            <a:r>
              <a:rPr lang="en-US" sz="3600" dirty="0">
                <a:solidFill>
                  <a:schemeClr val="bg1"/>
                </a:solidFill>
              </a:rPr>
              <a:t>Takes up a lot of real-estate</a:t>
            </a:r>
          </a:p>
          <a:p>
            <a:r>
              <a:rPr lang="en-US" sz="3600" dirty="0">
                <a:solidFill>
                  <a:schemeClr val="bg1"/>
                </a:solidFill>
              </a:rPr>
              <a:t>Limited to 3 levels</a:t>
            </a:r>
          </a:p>
          <a:p>
            <a:r>
              <a:rPr lang="en-US" sz="3600" dirty="0">
                <a:solidFill>
                  <a:schemeClr val="bg1"/>
                </a:solidFill>
              </a:rPr>
              <a:t>Quickly gets overloaded</a:t>
            </a:r>
          </a:p>
          <a:p>
            <a:r>
              <a:rPr lang="en-US" sz="3600" dirty="0">
                <a:solidFill>
                  <a:schemeClr val="bg1"/>
                </a:solidFill>
              </a:rPr>
              <a:t>Limited to single hub</a:t>
            </a:r>
          </a:p>
          <a:p>
            <a:r>
              <a:rPr lang="en-US" sz="3600" dirty="0">
                <a:solidFill>
                  <a:schemeClr val="bg1"/>
                </a:solidFill>
              </a:rPr>
              <a:t>Not global</a:t>
            </a:r>
          </a:p>
        </p:txBody>
      </p:sp>
    </p:spTree>
    <p:extLst>
      <p:ext uri="{BB962C8B-B14F-4D97-AF65-F5344CB8AC3E}">
        <p14:creationId xmlns:p14="http://schemas.microsoft.com/office/powerpoint/2010/main" val="91758720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rcRect/>
          <a:stretch/>
        </p:blipFill>
        <p:spPr>
          <a:xfrm>
            <a:off x="-1" y="0"/>
            <a:ext cx="12436475" cy="7972888"/>
          </a:xfrm>
          <a:prstGeom prst="rect">
            <a:avLst/>
          </a:prstGeom>
        </p:spPr>
      </p:pic>
      <p:sp>
        <p:nvSpPr>
          <p:cNvPr id="4" name="Text Placeholder 2"/>
          <p:cNvSpPr txBox="1">
            <a:spLocks/>
          </p:cNvSpPr>
          <p:nvPr/>
        </p:nvSpPr>
        <p:spPr>
          <a:xfrm>
            <a:off x="274636" y="296863"/>
            <a:ext cx="6159115" cy="6400800"/>
          </a:xfrm>
          <a:prstGeom prst="rect">
            <a:avLst/>
          </a:prstGeom>
          <a:solidFill>
            <a:srgbClr val="482581">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latin typeface="+mn-lt"/>
              </a:rPr>
              <a:t>Hub Site Header</a:t>
            </a:r>
          </a:p>
          <a:p>
            <a:pPr marL="0" indent="0">
              <a:buNone/>
            </a:pPr>
            <a:r>
              <a:rPr lang="en-US" sz="3600" dirty="0">
                <a:gradFill>
                  <a:gsLst>
                    <a:gs pos="1250">
                      <a:schemeClr val="bg1"/>
                    </a:gs>
                    <a:gs pos="100000">
                      <a:schemeClr val="bg1"/>
                    </a:gs>
                  </a:gsLst>
                  <a:lin ang="5400000" scaled="0"/>
                </a:gradFill>
                <a:latin typeface="+mn-lt"/>
              </a:rPr>
              <a:t>Cons</a:t>
            </a:r>
            <a:r>
              <a:rPr lang="en-US" dirty="0">
                <a:gradFill>
                  <a:gsLst>
                    <a:gs pos="1250">
                      <a:schemeClr val="bg1"/>
                    </a:gs>
                    <a:gs pos="100000">
                      <a:schemeClr val="bg1"/>
                    </a:gs>
                  </a:gsLst>
                  <a:lin ang="5400000" scaled="0"/>
                </a:gradFill>
                <a:latin typeface="+mn-lt"/>
              </a:rPr>
              <a:t>			</a:t>
            </a:r>
          </a:p>
          <a:p>
            <a:r>
              <a:rPr lang="en-US" sz="3600" dirty="0">
                <a:solidFill>
                  <a:schemeClr val="bg1"/>
                </a:solidFill>
              </a:rPr>
              <a:t>Takes up a lot of real-estate</a:t>
            </a:r>
          </a:p>
          <a:p>
            <a:r>
              <a:rPr lang="en-US" sz="3600" dirty="0">
                <a:solidFill>
                  <a:schemeClr val="bg1"/>
                </a:solidFill>
              </a:rPr>
              <a:t>Limited to 3 levels</a:t>
            </a:r>
          </a:p>
          <a:p>
            <a:r>
              <a:rPr lang="en-US" sz="3600" dirty="0">
                <a:solidFill>
                  <a:schemeClr val="bg1"/>
                </a:solidFill>
              </a:rPr>
              <a:t>Quickly gets overloaded</a:t>
            </a:r>
          </a:p>
          <a:p>
            <a:r>
              <a:rPr lang="en-US" sz="3600" dirty="0">
                <a:solidFill>
                  <a:schemeClr val="bg1"/>
                </a:solidFill>
              </a:rPr>
              <a:t>Limited to single hub</a:t>
            </a:r>
          </a:p>
          <a:p>
            <a:r>
              <a:rPr lang="en-US" sz="3600" dirty="0">
                <a:solidFill>
                  <a:schemeClr val="bg1"/>
                </a:solidFill>
              </a:rPr>
              <a:t>Not global</a:t>
            </a:r>
          </a:p>
          <a:p>
            <a:r>
              <a:rPr lang="en-US" sz="3600" dirty="0">
                <a:solidFill>
                  <a:schemeClr val="bg1"/>
                </a:solidFill>
              </a:rPr>
              <a:t>No control over fonts and colors</a:t>
            </a:r>
          </a:p>
        </p:txBody>
      </p:sp>
    </p:spTree>
    <p:extLst>
      <p:ext uri="{BB962C8B-B14F-4D97-AF65-F5344CB8AC3E}">
        <p14:creationId xmlns:p14="http://schemas.microsoft.com/office/powerpoint/2010/main" val="256580782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mn-lt"/>
              </a:rPr>
              <a:t>Site Navigation</a:t>
            </a:r>
          </a:p>
        </p:txBody>
      </p:sp>
      <p:pic>
        <p:nvPicPr>
          <p:cNvPr id="3" name="Picture 2" descr="A screenshot of a social media post&#10;&#10;Description automatically generated">
            <a:extLst>
              <a:ext uri="{FF2B5EF4-FFF2-40B4-BE49-F238E27FC236}">
                <a16:creationId xmlns:a16="http://schemas.microsoft.com/office/drawing/2014/main" id="{67D8766B-38C7-5E4E-B2EB-BD2A8653EBC2}"/>
              </a:ext>
            </a:extLst>
          </p:cNvPr>
          <p:cNvPicPr>
            <a:picLocks noChangeAspect="1"/>
          </p:cNvPicPr>
          <p:nvPr/>
        </p:nvPicPr>
        <p:blipFill>
          <a:blip r:embed="rId3"/>
          <a:stretch>
            <a:fillRect/>
          </a:stretch>
        </p:blipFill>
        <p:spPr>
          <a:xfrm>
            <a:off x="676875" y="1243853"/>
            <a:ext cx="11082724" cy="5455398"/>
          </a:xfrm>
          <a:prstGeom prst="rect">
            <a:avLst/>
          </a:prstGeom>
        </p:spPr>
      </p:pic>
      <p:sp>
        <p:nvSpPr>
          <p:cNvPr id="2" name="TextBox 1">
            <a:extLst>
              <a:ext uri="{FF2B5EF4-FFF2-40B4-BE49-F238E27FC236}">
                <a16:creationId xmlns:a16="http://schemas.microsoft.com/office/drawing/2014/main" id="{1702B238-AF1E-3B48-9B0F-6437962FEB8E}"/>
              </a:ext>
            </a:extLst>
          </p:cNvPr>
          <p:cNvSpPr txBox="1"/>
          <p:nvPr/>
        </p:nvSpPr>
        <p:spPr>
          <a:xfrm>
            <a:off x="676875" y="1589903"/>
            <a:ext cx="6407666" cy="1070919"/>
          </a:xfrm>
          <a:prstGeom prst="rect">
            <a:avLst/>
          </a:prstGeom>
          <a:noFill/>
          <a:ln w="38100">
            <a:solidFill>
              <a:srgbClr val="FF0000"/>
            </a:solidFill>
          </a:ln>
        </p:spPr>
        <p:txBody>
          <a:bodyPr wrap="square" lIns="182880" tIns="146304" rIns="182880" bIns="146304"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09108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rcRect/>
          <a:stretch/>
        </p:blipFill>
        <p:spPr>
          <a:xfrm>
            <a:off x="-1" y="0"/>
            <a:ext cx="12436475" cy="7972888"/>
          </a:xfrm>
          <a:prstGeom prst="rect">
            <a:avLst/>
          </a:prstGeom>
        </p:spPr>
      </p:pic>
      <p:sp>
        <p:nvSpPr>
          <p:cNvPr id="4" name="Text Placeholder 2"/>
          <p:cNvSpPr txBox="1">
            <a:spLocks/>
          </p:cNvSpPr>
          <p:nvPr/>
        </p:nvSpPr>
        <p:spPr>
          <a:xfrm>
            <a:off x="274636" y="296863"/>
            <a:ext cx="6159115" cy="6400800"/>
          </a:xfrm>
          <a:prstGeom prst="rect">
            <a:avLst/>
          </a:prstGeom>
          <a:solidFill>
            <a:srgbClr val="9ACE1D">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latin typeface="+mn-lt"/>
              </a:rPr>
              <a:t>Site Navigation</a:t>
            </a:r>
          </a:p>
          <a:p>
            <a:pPr marL="0" indent="0">
              <a:buNone/>
            </a:pPr>
            <a:r>
              <a:rPr lang="en-US" sz="3600" dirty="0">
                <a:gradFill>
                  <a:gsLst>
                    <a:gs pos="1250">
                      <a:schemeClr val="bg1"/>
                    </a:gs>
                    <a:gs pos="100000">
                      <a:schemeClr val="bg1"/>
                    </a:gs>
                  </a:gsLst>
                  <a:lin ang="5400000" scaled="0"/>
                </a:gradFill>
                <a:latin typeface="+mn-lt"/>
              </a:rPr>
              <a:t>Pros</a:t>
            </a:r>
            <a:r>
              <a:rPr lang="en-US" dirty="0">
                <a:gradFill>
                  <a:gsLst>
                    <a:gs pos="1250">
                      <a:schemeClr val="bg1"/>
                    </a:gs>
                    <a:gs pos="100000">
                      <a:schemeClr val="bg1"/>
                    </a:gs>
                  </a:gsLst>
                  <a:lin ang="5400000" scaled="0"/>
                </a:gradFill>
                <a:latin typeface="+mn-lt"/>
              </a:rPr>
              <a:t>			</a:t>
            </a:r>
          </a:p>
          <a:p>
            <a:pPr marL="0" indent="0">
              <a:buNone/>
            </a:pPr>
            <a:endParaRPr lang="en-US" sz="3600" dirty="0">
              <a:solidFill>
                <a:schemeClr val="bg1"/>
              </a:solidFill>
            </a:endParaRPr>
          </a:p>
          <a:p>
            <a:endParaRPr lang="en-US" sz="3600" dirty="0">
              <a:solidFill>
                <a:schemeClr val="bg1"/>
              </a:solidFill>
            </a:endParaRPr>
          </a:p>
        </p:txBody>
      </p:sp>
    </p:spTree>
    <p:extLst>
      <p:ext uri="{BB962C8B-B14F-4D97-AF65-F5344CB8AC3E}">
        <p14:creationId xmlns:p14="http://schemas.microsoft.com/office/powerpoint/2010/main" val="140609124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rcRect/>
          <a:stretch/>
        </p:blipFill>
        <p:spPr>
          <a:xfrm>
            <a:off x="-1" y="0"/>
            <a:ext cx="12436475" cy="7972888"/>
          </a:xfrm>
          <a:prstGeom prst="rect">
            <a:avLst/>
          </a:prstGeom>
        </p:spPr>
      </p:pic>
      <p:sp>
        <p:nvSpPr>
          <p:cNvPr id="4" name="Text Placeholder 2"/>
          <p:cNvSpPr txBox="1">
            <a:spLocks/>
          </p:cNvSpPr>
          <p:nvPr/>
        </p:nvSpPr>
        <p:spPr>
          <a:xfrm>
            <a:off x="274636" y="296863"/>
            <a:ext cx="6159115" cy="6400800"/>
          </a:xfrm>
          <a:prstGeom prst="rect">
            <a:avLst/>
          </a:prstGeom>
          <a:solidFill>
            <a:srgbClr val="9ACE1D">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latin typeface="+mn-lt"/>
              </a:rPr>
              <a:t>Site Navigation</a:t>
            </a:r>
          </a:p>
          <a:p>
            <a:pPr marL="0" indent="0">
              <a:buNone/>
            </a:pPr>
            <a:r>
              <a:rPr lang="en-US" sz="3600" dirty="0">
                <a:gradFill>
                  <a:gsLst>
                    <a:gs pos="1250">
                      <a:schemeClr val="bg1"/>
                    </a:gs>
                    <a:gs pos="100000">
                      <a:schemeClr val="bg1"/>
                    </a:gs>
                  </a:gsLst>
                  <a:lin ang="5400000" scaled="0"/>
                </a:gradFill>
                <a:latin typeface="+mn-lt"/>
              </a:rPr>
              <a:t>Pros</a:t>
            </a:r>
            <a:r>
              <a:rPr lang="en-US" dirty="0">
                <a:gradFill>
                  <a:gsLst>
                    <a:gs pos="1250">
                      <a:schemeClr val="bg1"/>
                    </a:gs>
                    <a:gs pos="100000">
                      <a:schemeClr val="bg1"/>
                    </a:gs>
                  </a:gsLst>
                  <a:lin ang="5400000" scaled="0"/>
                </a:gradFill>
                <a:latin typeface="+mn-lt"/>
              </a:rPr>
              <a:t>			</a:t>
            </a:r>
          </a:p>
          <a:p>
            <a:r>
              <a:rPr lang="en-US" sz="3600" dirty="0">
                <a:solidFill>
                  <a:schemeClr val="bg1"/>
                </a:solidFill>
              </a:rPr>
              <a:t>Easy to use</a:t>
            </a:r>
          </a:p>
          <a:p>
            <a:r>
              <a:rPr lang="en-US" sz="3600" dirty="0">
                <a:solidFill>
                  <a:schemeClr val="bg1"/>
                </a:solidFill>
              </a:rPr>
              <a:t>Multi-level</a:t>
            </a:r>
          </a:p>
          <a:p>
            <a:r>
              <a:rPr lang="en-US" sz="3600" dirty="0">
                <a:solidFill>
                  <a:schemeClr val="bg1"/>
                </a:solidFill>
              </a:rPr>
              <a:t>Allows for manual edits</a:t>
            </a:r>
          </a:p>
          <a:p>
            <a:r>
              <a:rPr lang="en-US" sz="3600" dirty="0">
                <a:solidFill>
                  <a:schemeClr val="bg1"/>
                </a:solidFill>
              </a:rPr>
              <a:t>Mega-menu capabilities</a:t>
            </a:r>
          </a:p>
          <a:p>
            <a:r>
              <a:rPr lang="en-US" sz="3600" dirty="0">
                <a:solidFill>
                  <a:schemeClr val="bg1"/>
                </a:solidFill>
              </a:rPr>
              <a:t>Responsive</a:t>
            </a:r>
          </a:p>
          <a:p>
            <a:endParaRPr lang="en-US" sz="3600" dirty="0">
              <a:solidFill>
                <a:schemeClr val="bg1"/>
              </a:solidFill>
            </a:endParaRPr>
          </a:p>
        </p:txBody>
      </p:sp>
    </p:spTree>
    <p:extLst>
      <p:ext uri="{BB962C8B-B14F-4D97-AF65-F5344CB8AC3E}">
        <p14:creationId xmlns:p14="http://schemas.microsoft.com/office/powerpoint/2010/main" val="129650235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rcRect/>
          <a:stretch/>
        </p:blipFill>
        <p:spPr>
          <a:xfrm>
            <a:off x="0" y="0"/>
            <a:ext cx="12436475" cy="7972888"/>
          </a:xfrm>
          <a:prstGeom prst="rect">
            <a:avLst/>
          </a:prstGeom>
        </p:spPr>
      </p:pic>
      <p:sp>
        <p:nvSpPr>
          <p:cNvPr id="4" name="Text Placeholder 2"/>
          <p:cNvSpPr txBox="1">
            <a:spLocks/>
          </p:cNvSpPr>
          <p:nvPr/>
        </p:nvSpPr>
        <p:spPr>
          <a:xfrm>
            <a:off x="274636" y="296863"/>
            <a:ext cx="6159115" cy="6400800"/>
          </a:xfrm>
          <a:prstGeom prst="rect">
            <a:avLst/>
          </a:prstGeom>
          <a:solidFill>
            <a:srgbClr val="9ACE1D">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latin typeface="+mn-lt"/>
              </a:rPr>
              <a:t>Site Navigation</a:t>
            </a:r>
          </a:p>
          <a:p>
            <a:pPr marL="0" indent="0">
              <a:buNone/>
            </a:pPr>
            <a:r>
              <a:rPr lang="en-US" sz="3600" dirty="0">
                <a:gradFill>
                  <a:gsLst>
                    <a:gs pos="1250">
                      <a:schemeClr val="bg1"/>
                    </a:gs>
                    <a:gs pos="100000">
                      <a:schemeClr val="bg1"/>
                    </a:gs>
                  </a:gsLst>
                  <a:lin ang="5400000" scaled="0"/>
                </a:gradFill>
                <a:latin typeface="+mn-lt"/>
              </a:rPr>
              <a:t>Pros</a:t>
            </a:r>
            <a:r>
              <a:rPr lang="en-US" dirty="0">
                <a:gradFill>
                  <a:gsLst>
                    <a:gs pos="1250">
                      <a:schemeClr val="bg1"/>
                    </a:gs>
                    <a:gs pos="100000">
                      <a:schemeClr val="bg1"/>
                    </a:gs>
                  </a:gsLst>
                  <a:lin ang="5400000" scaled="0"/>
                </a:gradFill>
                <a:latin typeface="+mn-lt"/>
              </a:rPr>
              <a:t>			</a:t>
            </a:r>
          </a:p>
          <a:p>
            <a:r>
              <a:rPr lang="en-US" sz="3600" dirty="0">
                <a:solidFill>
                  <a:schemeClr val="bg1"/>
                </a:solidFill>
              </a:rPr>
              <a:t>Easy to use</a:t>
            </a:r>
          </a:p>
          <a:p>
            <a:r>
              <a:rPr lang="en-US" sz="3600" dirty="0">
                <a:solidFill>
                  <a:schemeClr val="bg1"/>
                </a:solidFill>
              </a:rPr>
              <a:t>Multi-level</a:t>
            </a:r>
          </a:p>
          <a:p>
            <a:r>
              <a:rPr lang="en-US" sz="3600" dirty="0">
                <a:solidFill>
                  <a:schemeClr val="bg1"/>
                </a:solidFill>
              </a:rPr>
              <a:t>Allows for manual edits</a:t>
            </a:r>
          </a:p>
          <a:p>
            <a:r>
              <a:rPr lang="en-US" sz="3600" dirty="0">
                <a:solidFill>
                  <a:schemeClr val="bg1"/>
                </a:solidFill>
              </a:rPr>
              <a:t>Mega-menu capabilities</a:t>
            </a:r>
          </a:p>
          <a:p>
            <a:r>
              <a:rPr lang="en-US" sz="3600" dirty="0">
                <a:solidFill>
                  <a:schemeClr val="bg1"/>
                </a:solidFill>
              </a:rPr>
              <a:t>Responsive</a:t>
            </a:r>
          </a:p>
          <a:p>
            <a:r>
              <a:rPr lang="en-US" sz="3600" dirty="0">
                <a:solidFill>
                  <a:schemeClr val="bg1"/>
                </a:solidFill>
              </a:rPr>
              <a:t>Perfect for in-site navigation</a:t>
            </a:r>
          </a:p>
          <a:p>
            <a:endParaRPr lang="en-US" sz="3600" dirty="0">
              <a:solidFill>
                <a:schemeClr val="bg1"/>
              </a:solidFill>
            </a:endParaRPr>
          </a:p>
          <a:p>
            <a:endParaRPr lang="en-US" sz="3600" dirty="0">
              <a:solidFill>
                <a:schemeClr val="bg1"/>
              </a:solidFill>
            </a:endParaRPr>
          </a:p>
        </p:txBody>
      </p:sp>
    </p:spTree>
    <p:extLst>
      <p:ext uri="{BB962C8B-B14F-4D97-AF65-F5344CB8AC3E}">
        <p14:creationId xmlns:p14="http://schemas.microsoft.com/office/powerpoint/2010/main" val="424152742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rcRect/>
          <a:stretch/>
        </p:blipFill>
        <p:spPr>
          <a:xfrm>
            <a:off x="-1" y="0"/>
            <a:ext cx="12436475" cy="7972888"/>
          </a:xfrm>
          <a:prstGeom prst="rect">
            <a:avLst/>
          </a:prstGeom>
        </p:spPr>
      </p:pic>
      <p:sp>
        <p:nvSpPr>
          <p:cNvPr id="4" name="Text Placeholder 2"/>
          <p:cNvSpPr txBox="1">
            <a:spLocks/>
          </p:cNvSpPr>
          <p:nvPr/>
        </p:nvSpPr>
        <p:spPr>
          <a:xfrm>
            <a:off x="274636" y="296863"/>
            <a:ext cx="6159115" cy="6400800"/>
          </a:xfrm>
          <a:prstGeom prst="rect">
            <a:avLst/>
          </a:prstGeom>
          <a:solidFill>
            <a:srgbClr val="482581">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latin typeface="+mn-lt"/>
              </a:rPr>
              <a:t>Site Navigation</a:t>
            </a:r>
          </a:p>
          <a:p>
            <a:pPr marL="0" indent="0">
              <a:buNone/>
            </a:pPr>
            <a:r>
              <a:rPr lang="en-US" sz="3600" dirty="0">
                <a:gradFill>
                  <a:gsLst>
                    <a:gs pos="1250">
                      <a:schemeClr val="bg1"/>
                    </a:gs>
                    <a:gs pos="100000">
                      <a:schemeClr val="bg1"/>
                    </a:gs>
                  </a:gsLst>
                  <a:lin ang="5400000" scaled="0"/>
                </a:gradFill>
                <a:latin typeface="+mn-lt"/>
              </a:rPr>
              <a:t>Cons</a:t>
            </a:r>
            <a:r>
              <a:rPr lang="en-US" dirty="0">
                <a:gradFill>
                  <a:gsLst>
                    <a:gs pos="1250">
                      <a:schemeClr val="bg1"/>
                    </a:gs>
                    <a:gs pos="100000">
                      <a:schemeClr val="bg1"/>
                    </a:gs>
                  </a:gsLst>
                  <a:lin ang="5400000" scaled="0"/>
                </a:gradFill>
                <a:latin typeface="+mn-lt"/>
              </a:rPr>
              <a:t>			</a:t>
            </a:r>
          </a:p>
        </p:txBody>
      </p:sp>
    </p:spTree>
    <p:extLst>
      <p:ext uri="{BB962C8B-B14F-4D97-AF65-F5344CB8AC3E}">
        <p14:creationId xmlns:p14="http://schemas.microsoft.com/office/powerpoint/2010/main" val="301590745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CBAE5B-7C4A-6E4F-A405-D146466A52D4}"/>
              </a:ext>
            </a:extLst>
          </p:cNvPr>
          <p:cNvPicPr>
            <a:picLocks noChangeAspect="1"/>
          </p:cNvPicPr>
          <p:nvPr/>
        </p:nvPicPr>
        <p:blipFill>
          <a:blip r:embed="rId3"/>
          <a:srcRect/>
          <a:stretch/>
        </p:blipFill>
        <p:spPr>
          <a:xfrm>
            <a:off x="0" y="6349"/>
            <a:ext cx="12547569" cy="8030444"/>
          </a:xfrm>
          <a:prstGeom prst="rect">
            <a:avLst/>
          </a:prstGeom>
        </p:spPr>
      </p:pic>
      <p:sp>
        <p:nvSpPr>
          <p:cNvPr id="3" name="Title 2"/>
          <p:cNvSpPr>
            <a:spLocks noGrp="1"/>
          </p:cNvSpPr>
          <p:nvPr>
            <p:ph type="title"/>
          </p:nvPr>
        </p:nvSpPr>
        <p:spPr>
          <a:xfrm>
            <a:off x="274639" y="1209973"/>
            <a:ext cx="6442355" cy="1181862"/>
          </a:xfrm>
          <a:solidFill>
            <a:srgbClr val="482581">
              <a:alpha val="88000"/>
            </a:srgbClr>
          </a:solidFill>
        </p:spPr>
        <p:txBody>
          <a:bodyPr/>
          <a:lstStyle/>
          <a:p>
            <a:r>
              <a:rPr lang="en-US" dirty="0"/>
              <a:t>Scenario</a:t>
            </a:r>
          </a:p>
        </p:txBody>
      </p:sp>
      <p:sp>
        <p:nvSpPr>
          <p:cNvPr id="4" name="Text Placeholder 3"/>
          <p:cNvSpPr>
            <a:spLocks noGrp="1"/>
          </p:cNvSpPr>
          <p:nvPr>
            <p:ph type="body" sz="quarter" idx="12"/>
          </p:nvPr>
        </p:nvSpPr>
        <p:spPr>
          <a:xfrm>
            <a:off x="274639" y="3346961"/>
            <a:ext cx="10058401" cy="2511457"/>
          </a:xfrm>
          <a:solidFill>
            <a:srgbClr val="482581"/>
          </a:solidFill>
        </p:spPr>
        <p:txBody>
          <a:bodyPr/>
          <a:lstStyle/>
          <a:p>
            <a:r>
              <a:rPr lang="en-US" dirty="0"/>
              <a:t>A large multi-national insurance company was moving their intranet from a legacy system to SharePoint Online. They required a custom layout for their navigation. They required three levels of navigation and needed everything to be editable by non-technical users. </a:t>
            </a:r>
          </a:p>
        </p:txBody>
      </p:sp>
    </p:spTree>
    <p:extLst>
      <p:ext uri="{BB962C8B-B14F-4D97-AF65-F5344CB8AC3E}">
        <p14:creationId xmlns:p14="http://schemas.microsoft.com/office/powerpoint/2010/main" val="4033994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rcRect/>
          <a:stretch/>
        </p:blipFill>
        <p:spPr>
          <a:xfrm>
            <a:off x="-1" y="0"/>
            <a:ext cx="12436475" cy="7972888"/>
          </a:xfrm>
          <a:prstGeom prst="rect">
            <a:avLst/>
          </a:prstGeom>
        </p:spPr>
      </p:pic>
      <p:sp>
        <p:nvSpPr>
          <p:cNvPr id="4" name="Text Placeholder 2"/>
          <p:cNvSpPr txBox="1">
            <a:spLocks/>
          </p:cNvSpPr>
          <p:nvPr/>
        </p:nvSpPr>
        <p:spPr>
          <a:xfrm>
            <a:off x="274636" y="296863"/>
            <a:ext cx="6159115" cy="6400800"/>
          </a:xfrm>
          <a:prstGeom prst="rect">
            <a:avLst/>
          </a:prstGeom>
          <a:solidFill>
            <a:srgbClr val="482581">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latin typeface="+mn-lt"/>
              </a:rPr>
              <a:t>Site Navigation</a:t>
            </a:r>
          </a:p>
          <a:p>
            <a:pPr marL="0" indent="0">
              <a:buNone/>
            </a:pPr>
            <a:r>
              <a:rPr lang="en-US" sz="3600" dirty="0">
                <a:gradFill>
                  <a:gsLst>
                    <a:gs pos="1250">
                      <a:schemeClr val="bg1"/>
                    </a:gs>
                    <a:gs pos="100000">
                      <a:schemeClr val="bg1"/>
                    </a:gs>
                  </a:gsLst>
                  <a:lin ang="5400000" scaled="0"/>
                </a:gradFill>
                <a:latin typeface="+mn-lt"/>
              </a:rPr>
              <a:t>Cons</a:t>
            </a:r>
            <a:r>
              <a:rPr lang="en-US" dirty="0">
                <a:gradFill>
                  <a:gsLst>
                    <a:gs pos="1250">
                      <a:schemeClr val="bg1"/>
                    </a:gs>
                    <a:gs pos="100000">
                      <a:schemeClr val="bg1"/>
                    </a:gs>
                  </a:gsLst>
                  <a:lin ang="5400000" scaled="0"/>
                </a:gradFill>
                <a:latin typeface="+mn-lt"/>
              </a:rPr>
              <a:t>			</a:t>
            </a:r>
          </a:p>
          <a:p>
            <a:r>
              <a:rPr lang="en-US" sz="3600" dirty="0">
                <a:solidFill>
                  <a:schemeClr val="bg1"/>
                </a:solidFill>
              </a:rPr>
              <a:t>Takes up a lot of real-estate</a:t>
            </a:r>
          </a:p>
          <a:p>
            <a:r>
              <a:rPr lang="en-US" sz="3600" dirty="0">
                <a:solidFill>
                  <a:schemeClr val="bg1"/>
                </a:solidFill>
              </a:rPr>
              <a:t>Limited to 3 levels</a:t>
            </a:r>
          </a:p>
          <a:p>
            <a:r>
              <a:rPr lang="en-US" sz="3600" dirty="0">
                <a:solidFill>
                  <a:schemeClr val="bg1"/>
                </a:solidFill>
              </a:rPr>
              <a:t>Quickly gets overloaded</a:t>
            </a:r>
          </a:p>
          <a:p>
            <a:r>
              <a:rPr lang="en-US" sz="3600" dirty="0">
                <a:solidFill>
                  <a:schemeClr val="bg1"/>
                </a:solidFill>
              </a:rPr>
              <a:t>Not global</a:t>
            </a:r>
          </a:p>
          <a:p>
            <a:r>
              <a:rPr lang="en-US" sz="3600" dirty="0">
                <a:solidFill>
                  <a:schemeClr val="bg1"/>
                </a:solidFill>
              </a:rPr>
              <a:t>No control over fonts and colors</a:t>
            </a:r>
          </a:p>
        </p:txBody>
      </p:sp>
    </p:spTree>
    <p:extLst>
      <p:ext uri="{BB962C8B-B14F-4D97-AF65-F5344CB8AC3E}">
        <p14:creationId xmlns:p14="http://schemas.microsoft.com/office/powerpoint/2010/main" val="168658252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rcRect/>
          <a:stretch/>
        </p:blipFill>
        <p:spPr>
          <a:xfrm>
            <a:off x="-1" y="0"/>
            <a:ext cx="12436475" cy="7972888"/>
          </a:xfrm>
          <a:prstGeom prst="rect">
            <a:avLst/>
          </a:prstGeom>
        </p:spPr>
      </p:pic>
      <p:sp>
        <p:nvSpPr>
          <p:cNvPr id="4" name="Text Placeholder 2"/>
          <p:cNvSpPr txBox="1">
            <a:spLocks/>
          </p:cNvSpPr>
          <p:nvPr/>
        </p:nvSpPr>
        <p:spPr>
          <a:xfrm>
            <a:off x="274636" y="296863"/>
            <a:ext cx="6159115" cy="6400800"/>
          </a:xfrm>
          <a:prstGeom prst="rect">
            <a:avLst/>
          </a:prstGeom>
          <a:solidFill>
            <a:srgbClr val="482581">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latin typeface="+mn-lt"/>
              </a:rPr>
              <a:t>Site Navigation</a:t>
            </a:r>
          </a:p>
          <a:p>
            <a:pPr marL="0" indent="0">
              <a:buNone/>
            </a:pPr>
            <a:r>
              <a:rPr lang="en-US" sz="3600" dirty="0">
                <a:gradFill>
                  <a:gsLst>
                    <a:gs pos="1250">
                      <a:schemeClr val="bg1"/>
                    </a:gs>
                    <a:gs pos="100000">
                      <a:schemeClr val="bg1"/>
                    </a:gs>
                  </a:gsLst>
                  <a:lin ang="5400000" scaled="0"/>
                </a:gradFill>
                <a:latin typeface="+mn-lt"/>
              </a:rPr>
              <a:t>Cons</a:t>
            </a:r>
            <a:r>
              <a:rPr lang="en-US" dirty="0">
                <a:gradFill>
                  <a:gsLst>
                    <a:gs pos="1250">
                      <a:schemeClr val="bg1"/>
                    </a:gs>
                    <a:gs pos="100000">
                      <a:schemeClr val="bg1"/>
                    </a:gs>
                  </a:gsLst>
                  <a:lin ang="5400000" scaled="0"/>
                </a:gradFill>
                <a:latin typeface="+mn-lt"/>
              </a:rPr>
              <a:t>			</a:t>
            </a:r>
          </a:p>
          <a:p>
            <a:r>
              <a:rPr lang="en-US" sz="3600" dirty="0">
                <a:solidFill>
                  <a:schemeClr val="bg1"/>
                </a:solidFill>
              </a:rPr>
              <a:t>Takes up a lot of real-estate</a:t>
            </a:r>
          </a:p>
          <a:p>
            <a:r>
              <a:rPr lang="en-US" sz="3600" dirty="0">
                <a:solidFill>
                  <a:schemeClr val="bg1"/>
                </a:solidFill>
              </a:rPr>
              <a:t>Limited to 3 levels</a:t>
            </a:r>
          </a:p>
          <a:p>
            <a:r>
              <a:rPr lang="en-US" sz="3600" dirty="0">
                <a:solidFill>
                  <a:schemeClr val="bg1"/>
                </a:solidFill>
              </a:rPr>
              <a:t>Quickly gets overloaded</a:t>
            </a:r>
          </a:p>
          <a:p>
            <a:r>
              <a:rPr lang="en-US" sz="3600" dirty="0">
                <a:solidFill>
                  <a:schemeClr val="bg1"/>
                </a:solidFill>
              </a:rPr>
              <a:t>Not global</a:t>
            </a:r>
          </a:p>
          <a:p>
            <a:r>
              <a:rPr lang="en-US" sz="3600" dirty="0">
                <a:solidFill>
                  <a:schemeClr val="bg1"/>
                </a:solidFill>
              </a:rPr>
              <a:t>No control over fonts and colors</a:t>
            </a:r>
          </a:p>
          <a:p>
            <a:r>
              <a:rPr lang="en-US" sz="3600" dirty="0">
                <a:solidFill>
                  <a:schemeClr val="bg1"/>
                </a:solidFill>
              </a:rPr>
              <a:t>Limited to the current site</a:t>
            </a:r>
          </a:p>
        </p:txBody>
      </p:sp>
    </p:spTree>
    <p:extLst>
      <p:ext uri="{BB962C8B-B14F-4D97-AF65-F5344CB8AC3E}">
        <p14:creationId xmlns:p14="http://schemas.microsoft.com/office/powerpoint/2010/main" val="240985302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mn-lt"/>
              </a:rPr>
              <a:t>Site Footer</a:t>
            </a:r>
          </a:p>
        </p:txBody>
      </p:sp>
      <p:pic>
        <p:nvPicPr>
          <p:cNvPr id="3" name="Picture 2">
            <a:extLst>
              <a:ext uri="{FF2B5EF4-FFF2-40B4-BE49-F238E27FC236}">
                <a16:creationId xmlns:a16="http://schemas.microsoft.com/office/drawing/2014/main" id="{67D8766B-38C7-5E4E-B2EB-BD2A8653EBC2}"/>
              </a:ext>
            </a:extLst>
          </p:cNvPr>
          <p:cNvPicPr>
            <a:picLocks noChangeAspect="1"/>
          </p:cNvPicPr>
          <p:nvPr/>
        </p:nvPicPr>
        <p:blipFill>
          <a:blip r:embed="rId3"/>
          <a:srcRect/>
          <a:stretch/>
        </p:blipFill>
        <p:spPr>
          <a:xfrm>
            <a:off x="676875" y="2777520"/>
            <a:ext cx="11082724" cy="2388063"/>
          </a:xfrm>
          <a:prstGeom prst="rect">
            <a:avLst/>
          </a:prstGeom>
        </p:spPr>
      </p:pic>
      <p:sp>
        <p:nvSpPr>
          <p:cNvPr id="2" name="TextBox 1">
            <a:extLst>
              <a:ext uri="{FF2B5EF4-FFF2-40B4-BE49-F238E27FC236}">
                <a16:creationId xmlns:a16="http://schemas.microsoft.com/office/drawing/2014/main" id="{A1A065DF-8162-7740-A02F-80B95F8A4A16}"/>
              </a:ext>
            </a:extLst>
          </p:cNvPr>
          <p:cNvSpPr txBox="1"/>
          <p:nvPr/>
        </p:nvSpPr>
        <p:spPr>
          <a:xfrm>
            <a:off x="676873" y="4817121"/>
            <a:ext cx="10991088" cy="365760"/>
          </a:xfrm>
          <a:prstGeom prst="rect">
            <a:avLst/>
          </a:prstGeom>
          <a:noFill/>
          <a:ln w="38100">
            <a:solidFill>
              <a:srgbClr val="FF0000"/>
            </a:solidFill>
          </a:ln>
        </p:spPr>
        <p:txBody>
          <a:bodyPr wrap="square" lIns="182880" tIns="146304" rIns="182880" bIns="146304"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686549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rcRect/>
          <a:stretch/>
        </p:blipFill>
        <p:spPr>
          <a:xfrm>
            <a:off x="0" y="0"/>
            <a:ext cx="12436475" cy="7972888"/>
          </a:xfrm>
          <a:prstGeom prst="rect">
            <a:avLst/>
          </a:prstGeom>
        </p:spPr>
      </p:pic>
      <p:sp>
        <p:nvSpPr>
          <p:cNvPr id="4" name="Text Placeholder 2"/>
          <p:cNvSpPr txBox="1">
            <a:spLocks/>
          </p:cNvSpPr>
          <p:nvPr/>
        </p:nvSpPr>
        <p:spPr>
          <a:xfrm>
            <a:off x="274636" y="296863"/>
            <a:ext cx="6159115" cy="6400800"/>
          </a:xfrm>
          <a:prstGeom prst="rect">
            <a:avLst/>
          </a:prstGeom>
          <a:solidFill>
            <a:srgbClr val="9ACE1D">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latin typeface="+mn-lt"/>
              </a:rPr>
              <a:t>Site Footer</a:t>
            </a:r>
          </a:p>
          <a:p>
            <a:pPr marL="0" indent="0">
              <a:buNone/>
            </a:pPr>
            <a:r>
              <a:rPr lang="en-US" sz="3600" dirty="0">
                <a:gradFill>
                  <a:gsLst>
                    <a:gs pos="1250">
                      <a:schemeClr val="bg1"/>
                    </a:gs>
                    <a:gs pos="100000">
                      <a:schemeClr val="bg1"/>
                    </a:gs>
                  </a:gsLst>
                  <a:lin ang="5400000" scaled="0"/>
                </a:gradFill>
                <a:latin typeface="+mn-lt"/>
              </a:rPr>
              <a:t>Pros</a:t>
            </a:r>
            <a:r>
              <a:rPr lang="en-US" dirty="0">
                <a:gradFill>
                  <a:gsLst>
                    <a:gs pos="1250">
                      <a:schemeClr val="bg1"/>
                    </a:gs>
                    <a:gs pos="100000">
                      <a:schemeClr val="bg1"/>
                    </a:gs>
                  </a:gsLst>
                  <a:lin ang="5400000" scaled="0"/>
                </a:gradFill>
                <a:latin typeface="+mn-lt"/>
              </a:rPr>
              <a:t>			</a:t>
            </a:r>
          </a:p>
          <a:p>
            <a:endParaRPr lang="en-US" sz="3600" dirty="0">
              <a:solidFill>
                <a:schemeClr val="bg1"/>
              </a:solidFill>
            </a:endParaRPr>
          </a:p>
          <a:p>
            <a:endParaRPr lang="en-US" sz="3600" dirty="0">
              <a:solidFill>
                <a:schemeClr val="bg1"/>
              </a:solidFill>
            </a:endParaRPr>
          </a:p>
        </p:txBody>
      </p:sp>
    </p:spTree>
    <p:extLst>
      <p:ext uri="{BB962C8B-B14F-4D97-AF65-F5344CB8AC3E}">
        <p14:creationId xmlns:p14="http://schemas.microsoft.com/office/powerpoint/2010/main" val="388515501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rcRect/>
          <a:stretch/>
        </p:blipFill>
        <p:spPr>
          <a:xfrm>
            <a:off x="0" y="0"/>
            <a:ext cx="12436475" cy="7972888"/>
          </a:xfrm>
          <a:prstGeom prst="rect">
            <a:avLst/>
          </a:prstGeom>
        </p:spPr>
      </p:pic>
      <p:sp>
        <p:nvSpPr>
          <p:cNvPr id="4" name="Text Placeholder 2"/>
          <p:cNvSpPr txBox="1">
            <a:spLocks/>
          </p:cNvSpPr>
          <p:nvPr/>
        </p:nvSpPr>
        <p:spPr>
          <a:xfrm>
            <a:off x="274636" y="296863"/>
            <a:ext cx="6159115" cy="6400800"/>
          </a:xfrm>
          <a:prstGeom prst="rect">
            <a:avLst/>
          </a:prstGeom>
          <a:solidFill>
            <a:srgbClr val="9ACE1D">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latin typeface="+mn-lt"/>
              </a:rPr>
              <a:t>Site Footer</a:t>
            </a:r>
          </a:p>
          <a:p>
            <a:pPr marL="0" indent="0">
              <a:buNone/>
            </a:pPr>
            <a:r>
              <a:rPr lang="en-US" sz="3600" dirty="0">
                <a:gradFill>
                  <a:gsLst>
                    <a:gs pos="1250">
                      <a:schemeClr val="bg1"/>
                    </a:gs>
                    <a:gs pos="100000">
                      <a:schemeClr val="bg1"/>
                    </a:gs>
                  </a:gsLst>
                  <a:lin ang="5400000" scaled="0"/>
                </a:gradFill>
                <a:latin typeface="+mn-lt"/>
              </a:rPr>
              <a:t>Pros</a:t>
            </a:r>
            <a:r>
              <a:rPr lang="en-US" dirty="0">
                <a:gradFill>
                  <a:gsLst>
                    <a:gs pos="1250">
                      <a:schemeClr val="bg1"/>
                    </a:gs>
                    <a:gs pos="100000">
                      <a:schemeClr val="bg1"/>
                    </a:gs>
                  </a:gsLst>
                  <a:lin ang="5400000" scaled="0"/>
                </a:gradFill>
                <a:latin typeface="+mn-lt"/>
              </a:rPr>
              <a:t>			</a:t>
            </a:r>
          </a:p>
          <a:p>
            <a:r>
              <a:rPr lang="en-US" sz="3600" dirty="0">
                <a:solidFill>
                  <a:schemeClr val="bg1"/>
                </a:solidFill>
              </a:rPr>
              <a:t>Easy to use</a:t>
            </a:r>
          </a:p>
          <a:p>
            <a:r>
              <a:rPr lang="en-US" sz="3600" dirty="0">
                <a:solidFill>
                  <a:schemeClr val="bg1"/>
                </a:solidFill>
              </a:rPr>
              <a:t>Allows for manual edits</a:t>
            </a:r>
          </a:p>
          <a:p>
            <a:r>
              <a:rPr lang="en-US" sz="3600" dirty="0">
                <a:solidFill>
                  <a:schemeClr val="bg1"/>
                </a:solidFill>
              </a:rPr>
              <a:t>Responsive</a:t>
            </a:r>
          </a:p>
          <a:p>
            <a:endParaRPr lang="en-US" sz="3600" dirty="0">
              <a:solidFill>
                <a:schemeClr val="bg1"/>
              </a:solidFill>
            </a:endParaRPr>
          </a:p>
          <a:p>
            <a:endParaRPr lang="en-US" sz="3600" dirty="0">
              <a:solidFill>
                <a:schemeClr val="bg1"/>
              </a:solidFill>
            </a:endParaRPr>
          </a:p>
        </p:txBody>
      </p:sp>
    </p:spTree>
    <p:extLst>
      <p:ext uri="{BB962C8B-B14F-4D97-AF65-F5344CB8AC3E}">
        <p14:creationId xmlns:p14="http://schemas.microsoft.com/office/powerpoint/2010/main" val="207136583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rcRect/>
          <a:stretch/>
        </p:blipFill>
        <p:spPr>
          <a:xfrm>
            <a:off x="0" y="0"/>
            <a:ext cx="12436475" cy="7972888"/>
          </a:xfrm>
          <a:prstGeom prst="rect">
            <a:avLst/>
          </a:prstGeom>
        </p:spPr>
      </p:pic>
      <p:sp>
        <p:nvSpPr>
          <p:cNvPr id="4" name="Text Placeholder 2"/>
          <p:cNvSpPr txBox="1">
            <a:spLocks/>
          </p:cNvSpPr>
          <p:nvPr/>
        </p:nvSpPr>
        <p:spPr>
          <a:xfrm>
            <a:off x="274636" y="296863"/>
            <a:ext cx="6159115" cy="6400800"/>
          </a:xfrm>
          <a:prstGeom prst="rect">
            <a:avLst/>
          </a:prstGeom>
          <a:solidFill>
            <a:srgbClr val="9ACE1D">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latin typeface="+mn-lt"/>
              </a:rPr>
              <a:t>Site Footer</a:t>
            </a:r>
          </a:p>
          <a:p>
            <a:pPr marL="0" indent="0">
              <a:buNone/>
            </a:pPr>
            <a:r>
              <a:rPr lang="en-US" sz="3600" dirty="0">
                <a:gradFill>
                  <a:gsLst>
                    <a:gs pos="1250">
                      <a:schemeClr val="bg1"/>
                    </a:gs>
                    <a:gs pos="100000">
                      <a:schemeClr val="bg1"/>
                    </a:gs>
                  </a:gsLst>
                  <a:lin ang="5400000" scaled="0"/>
                </a:gradFill>
                <a:latin typeface="+mn-lt"/>
              </a:rPr>
              <a:t>Pros</a:t>
            </a:r>
            <a:r>
              <a:rPr lang="en-US" dirty="0">
                <a:gradFill>
                  <a:gsLst>
                    <a:gs pos="1250">
                      <a:schemeClr val="bg1"/>
                    </a:gs>
                    <a:gs pos="100000">
                      <a:schemeClr val="bg1"/>
                    </a:gs>
                  </a:gsLst>
                  <a:lin ang="5400000" scaled="0"/>
                </a:gradFill>
                <a:latin typeface="+mn-lt"/>
              </a:rPr>
              <a:t>			</a:t>
            </a:r>
          </a:p>
          <a:p>
            <a:r>
              <a:rPr lang="en-US" sz="3600" dirty="0">
                <a:solidFill>
                  <a:schemeClr val="bg1"/>
                </a:solidFill>
              </a:rPr>
              <a:t>Easy to use</a:t>
            </a:r>
          </a:p>
          <a:p>
            <a:r>
              <a:rPr lang="en-US" sz="3600" dirty="0">
                <a:solidFill>
                  <a:schemeClr val="bg1"/>
                </a:solidFill>
              </a:rPr>
              <a:t>Allows for manual edits</a:t>
            </a:r>
          </a:p>
          <a:p>
            <a:r>
              <a:rPr lang="en-US" sz="3600" dirty="0">
                <a:solidFill>
                  <a:schemeClr val="bg1"/>
                </a:solidFill>
              </a:rPr>
              <a:t>Responsive</a:t>
            </a:r>
          </a:p>
          <a:p>
            <a:r>
              <a:rPr lang="en-US" sz="3600" dirty="0">
                <a:solidFill>
                  <a:schemeClr val="bg1"/>
                </a:solidFill>
              </a:rPr>
              <a:t>Easy way to show links in a complex site</a:t>
            </a:r>
          </a:p>
          <a:p>
            <a:r>
              <a:rPr lang="en-US" sz="3600" dirty="0">
                <a:solidFill>
                  <a:schemeClr val="bg1"/>
                </a:solidFill>
              </a:rPr>
              <a:t>Anchored to bottom of page</a:t>
            </a:r>
          </a:p>
          <a:p>
            <a:endParaRPr lang="en-US" sz="3600" dirty="0">
              <a:solidFill>
                <a:schemeClr val="bg1"/>
              </a:solidFill>
            </a:endParaRPr>
          </a:p>
          <a:p>
            <a:endParaRPr lang="en-US" sz="3600" dirty="0">
              <a:solidFill>
                <a:schemeClr val="bg1"/>
              </a:solidFill>
            </a:endParaRPr>
          </a:p>
        </p:txBody>
      </p:sp>
    </p:spTree>
    <p:extLst>
      <p:ext uri="{BB962C8B-B14F-4D97-AF65-F5344CB8AC3E}">
        <p14:creationId xmlns:p14="http://schemas.microsoft.com/office/powerpoint/2010/main" val="415042706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rcRect/>
          <a:stretch/>
        </p:blipFill>
        <p:spPr>
          <a:xfrm>
            <a:off x="-1" y="0"/>
            <a:ext cx="12436475" cy="7972888"/>
          </a:xfrm>
          <a:prstGeom prst="rect">
            <a:avLst/>
          </a:prstGeom>
        </p:spPr>
      </p:pic>
      <p:sp>
        <p:nvSpPr>
          <p:cNvPr id="4" name="Text Placeholder 2"/>
          <p:cNvSpPr txBox="1">
            <a:spLocks/>
          </p:cNvSpPr>
          <p:nvPr/>
        </p:nvSpPr>
        <p:spPr>
          <a:xfrm>
            <a:off x="274636" y="296863"/>
            <a:ext cx="6159115" cy="6400800"/>
          </a:xfrm>
          <a:prstGeom prst="rect">
            <a:avLst/>
          </a:prstGeom>
          <a:solidFill>
            <a:srgbClr val="482581">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latin typeface="+mn-lt"/>
              </a:rPr>
              <a:t>Site Footer</a:t>
            </a:r>
          </a:p>
          <a:p>
            <a:pPr marL="0" indent="0">
              <a:buNone/>
            </a:pPr>
            <a:r>
              <a:rPr lang="en-US" sz="3600" dirty="0">
                <a:gradFill>
                  <a:gsLst>
                    <a:gs pos="1250">
                      <a:schemeClr val="bg1"/>
                    </a:gs>
                    <a:gs pos="100000">
                      <a:schemeClr val="bg1"/>
                    </a:gs>
                  </a:gsLst>
                  <a:lin ang="5400000" scaled="0"/>
                </a:gradFill>
                <a:latin typeface="+mn-lt"/>
              </a:rPr>
              <a:t>Cons</a:t>
            </a:r>
            <a:r>
              <a:rPr lang="en-US" dirty="0">
                <a:gradFill>
                  <a:gsLst>
                    <a:gs pos="1250">
                      <a:schemeClr val="bg1"/>
                    </a:gs>
                    <a:gs pos="100000">
                      <a:schemeClr val="bg1"/>
                    </a:gs>
                  </a:gsLst>
                  <a:lin ang="5400000" scaled="0"/>
                </a:gradFill>
                <a:latin typeface="+mn-lt"/>
              </a:rPr>
              <a:t>			</a:t>
            </a:r>
          </a:p>
        </p:txBody>
      </p:sp>
    </p:spTree>
    <p:extLst>
      <p:ext uri="{BB962C8B-B14F-4D97-AF65-F5344CB8AC3E}">
        <p14:creationId xmlns:p14="http://schemas.microsoft.com/office/powerpoint/2010/main" val="72508133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rcRect/>
          <a:stretch/>
        </p:blipFill>
        <p:spPr>
          <a:xfrm>
            <a:off x="-1" y="0"/>
            <a:ext cx="12436475" cy="7972888"/>
          </a:xfrm>
          <a:prstGeom prst="rect">
            <a:avLst/>
          </a:prstGeom>
        </p:spPr>
      </p:pic>
      <p:sp>
        <p:nvSpPr>
          <p:cNvPr id="4" name="Text Placeholder 2"/>
          <p:cNvSpPr txBox="1">
            <a:spLocks/>
          </p:cNvSpPr>
          <p:nvPr/>
        </p:nvSpPr>
        <p:spPr>
          <a:xfrm>
            <a:off x="274636" y="296863"/>
            <a:ext cx="6159115" cy="6400800"/>
          </a:xfrm>
          <a:prstGeom prst="rect">
            <a:avLst/>
          </a:prstGeom>
          <a:solidFill>
            <a:srgbClr val="482581">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latin typeface="+mn-lt"/>
              </a:rPr>
              <a:t>Site Footer</a:t>
            </a:r>
          </a:p>
          <a:p>
            <a:pPr marL="0" indent="0">
              <a:buNone/>
            </a:pPr>
            <a:r>
              <a:rPr lang="en-US" sz="3600" dirty="0">
                <a:gradFill>
                  <a:gsLst>
                    <a:gs pos="1250">
                      <a:schemeClr val="bg1"/>
                    </a:gs>
                    <a:gs pos="100000">
                      <a:schemeClr val="bg1"/>
                    </a:gs>
                  </a:gsLst>
                  <a:lin ang="5400000" scaled="0"/>
                </a:gradFill>
                <a:latin typeface="+mn-lt"/>
              </a:rPr>
              <a:t>Cons</a:t>
            </a:r>
            <a:r>
              <a:rPr lang="en-US" dirty="0">
                <a:gradFill>
                  <a:gsLst>
                    <a:gs pos="1250">
                      <a:schemeClr val="bg1"/>
                    </a:gs>
                    <a:gs pos="100000">
                      <a:schemeClr val="bg1"/>
                    </a:gs>
                  </a:gsLst>
                  <a:lin ang="5400000" scaled="0"/>
                </a:gradFill>
                <a:latin typeface="+mn-lt"/>
              </a:rPr>
              <a:t>			</a:t>
            </a:r>
          </a:p>
          <a:p>
            <a:r>
              <a:rPr lang="en-US" sz="3600" dirty="0">
                <a:solidFill>
                  <a:schemeClr val="bg1"/>
                </a:solidFill>
              </a:rPr>
              <a:t>Single Level </a:t>
            </a:r>
          </a:p>
        </p:txBody>
      </p:sp>
    </p:spTree>
    <p:extLst>
      <p:ext uri="{BB962C8B-B14F-4D97-AF65-F5344CB8AC3E}">
        <p14:creationId xmlns:p14="http://schemas.microsoft.com/office/powerpoint/2010/main" val="310875849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rcRect/>
          <a:stretch/>
        </p:blipFill>
        <p:spPr>
          <a:xfrm>
            <a:off x="-1" y="0"/>
            <a:ext cx="12436475" cy="7972888"/>
          </a:xfrm>
          <a:prstGeom prst="rect">
            <a:avLst/>
          </a:prstGeom>
        </p:spPr>
      </p:pic>
      <p:sp>
        <p:nvSpPr>
          <p:cNvPr id="4" name="Text Placeholder 2"/>
          <p:cNvSpPr txBox="1">
            <a:spLocks/>
          </p:cNvSpPr>
          <p:nvPr/>
        </p:nvSpPr>
        <p:spPr>
          <a:xfrm>
            <a:off x="274636" y="296863"/>
            <a:ext cx="6159115" cy="6400800"/>
          </a:xfrm>
          <a:prstGeom prst="rect">
            <a:avLst/>
          </a:prstGeom>
          <a:solidFill>
            <a:srgbClr val="482581">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latin typeface="+mn-lt"/>
              </a:rPr>
              <a:t>Site Footer</a:t>
            </a:r>
          </a:p>
          <a:p>
            <a:pPr marL="0" indent="0">
              <a:buNone/>
            </a:pPr>
            <a:r>
              <a:rPr lang="en-US" sz="3600" dirty="0">
                <a:gradFill>
                  <a:gsLst>
                    <a:gs pos="1250">
                      <a:schemeClr val="bg1"/>
                    </a:gs>
                    <a:gs pos="100000">
                      <a:schemeClr val="bg1"/>
                    </a:gs>
                  </a:gsLst>
                  <a:lin ang="5400000" scaled="0"/>
                </a:gradFill>
                <a:latin typeface="+mn-lt"/>
              </a:rPr>
              <a:t>Cons</a:t>
            </a:r>
            <a:r>
              <a:rPr lang="en-US" dirty="0">
                <a:gradFill>
                  <a:gsLst>
                    <a:gs pos="1250">
                      <a:schemeClr val="bg1"/>
                    </a:gs>
                    <a:gs pos="100000">
                      <a:schemeClr val="bg1"/>
                    </a:gs>
                  </a:gsLst>
                  <a:lin ang="5400000" scaled="0"/>
                </a:gradFill>
                <a:latin typeface="+mn-lt"/>
              </a:rPr>
              <a:t>			</a:t>
            </a:r>
          </a:p>
          <a:p>
            <a:r>
              <a:rPr lang="en-US" sz="3600" dirty="0">
                <a:solidFill>
                  <a:schemeClr val="bg1"/>
                </a:solidFill>
              </a:rPr>
              <a:t>Single Level </a:t>
            </a:r>
          </a:p>
          <a:p>
            <a:r>
              <a:rPr lang="en-US" sz="3600" dirty="0">
                <a:solidFill>
                  <a:schemeClr val="bg1"/>
                </a:solidFill>
              </a:rPr>
              <a:t>No Headers</a:t>
            </a:r>
          </a:p>
        </p:txBody>
      </p:sp>
    </p:spTree>
    <p:extLst>
      <p:ext uri="{BB962C8B-B14F-4D97-AF65-F5344CB8AC3E}">
        <p14:creationId xmlns:p14="http://schemas.microsoft.com/office/powerpoint/2010/main" val="355509213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rcRect/>
          <a:stretch/>
        </p:blipFill>
        <p:spPr>
          <a:xfrm>
            <a:off x="-1" y="0"/>
            <a:ext cx="12436475" cy="7972888"/>
          </a:xfrm>
          <a:prstGeom prst="rect">
            <a:avLst/>
          </a:prstGeom>
        </p:spPr>
      </p:pic>
      <p:sp>
        <p:nvSpPr>
          <p:cNvPr id="4" name="Text Placeholder 2"/>
          <p:cNvSpPr txBox="1">
            <a:spLocks/>
          </p:cNvSpPr>
          <p:nvPr/>
        </p:nvSpPr>
        <p:spPr>
          <a:xfrm>
            <a:off x="292076" y="301756"/>
            <a:ext cx="6159115" cy="6400800"/>
          </a:xfrm>
          <a:prstGeom prst="rect">
            <a:avLst/>
          </a:prstGeom>
          <a:solidFill>
            <a:srgbClr val="482581">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latin typeface="+mn-lt"/>
              </a:rPr>
              <a:t>Site Footer</a:t>
            </a:r>
          </a:p>
          <a:p>
            <a:pPr marL="0" indent="0">
              <a:buNone/>
            </a:pPr>
            <a:r>
              <a:rPr lang="en-US" sz="3600" dirty="0">
                <a:gradFill>
                  <a:gsLst>
                    <a:gs pos="1250">
                      <a:schemeClr val="bg1"/>
                    </a:gs>
                    <a:gs pos="100000">
                      <a:schemeClr val="bg1"/>
                    </a:gs>
                  </a:gsLst>
                  <a:lin ang="5400000" scaled="0"/>
                </a:gradFill>
                <a:latin typeface="+mn-lt"/>
              </a:rPr>
              <a:t>Cons</a:t>
            </a:r>
            <a:r>
              <a:rPr lang="en-US" dirty="0">
                <a:gradFill>
                  <a:gsLst>
                    <a:gs pos="1250">
                      <a:schemeClr val="bg1"/>
                    </a:gs>
                    <a:gs pos="100000">
                      <a:schemeClr val="bg1"/>
                    </a:gs>
                  </a:gsLst>
                  <a:lin ang="5400000" scaled="0"/>
                </a:gradFill>
                <a:latin typeface="+mn-lt"/>
              </a:rPr>
              <a:t>			</a:t>
            </a:r>
          </a:p>
          <a:p>
            <a:r>
              <a:rPr lang="en-US" sz="3600" dirty="0">
                <a:solidFill>
                  <a:schemeClr val="bg1"/>
                </a:solidFill>
              </a:rPr>
              <a:t>Single Level </a:t>
            </a:r>
          </a:p>
          <a:p>
            <a:r>
              <a:rPr lang="en-US" sz="3600" dirty="0">
                <a:solidFill>
                  <a:schemeClr val="bg1"/>
                </a:solidFill>
              </a:rPr>
              <a:t>No Headers</a:t>
            </a:r>
          </a:p>
          <a:p>
            <a:r>
              <a:rPr lang="en-US" sz="3600" dirty="0">
                <a:solidFill>
                  <a:schemeClr val="bg1"/>
                </a:solidFill>
              </a:rPr>
              <a:t>Limited to a single site</a:t>
            </a:r>
          </a:p>
        </p:txBody>
      </p:sp>
    </p:spTree>
    <p:extLst>
      <p:ext uri="{BB962C8B-B14F-4D97-AF65-F5344CB8AC3E}">
        <p14:creationId xmlns:p14="http://schemas.microsoft.com/office/powerpoint/2010/main" val="268189993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CBAE5B-7C4A-6E4F-A405-D146466A52D4}"/>
              </a:ext>
            </a:extLst>
          </p:cNvPr>
          <p:cNvPicPr>
            <a:picLocks noChangeAspect="1"/>
          </p:cNvPicPr>
          <p:nvPr/>
        </p:nvPicPr>
        <p:blipFill>
          <a:blip r:embed="rId3"/>
          <a:srcRect/>
          <a:stretch/>
        </p:blipFill>
        <p:spPr>
          <a:xfrm>
            <a:off x="0" y="0"/>
            <a:ext cx="12547569" cy="8030444"/>
          </a:xfrm>
          <a:prstGeom prst="rect">
            <a:avLst/>
          </a:prstGeom>
        </p:spPr>
      </p:pic>
      <p:sp>
        <p:nvSpPr>
          <p:cNvPr id="3" name="Title 2"/>
          <p:cNvSpPr>
            <a:spLocks noGrp="1"/>
          </p:cNvSpPr>
          <p:nvPr>
            <p:ph type="title"/>
          </p:nvPr>
        </p:nvSpPr>
        <p:spPr>
          <a:xfrm>
            <a:off x="274639" y="1209973"/>
            <a:ext cx="6442355" cy="1181862"/>
          </a:xfrm>
          <a:solidFill>
            <a:srgbClr val="482581">
              <a:alpha val="88000"/>
            </a:srgbClr>
          </a:solidFill>
        </p:spPr>
        <p:txBody>
          <a:bodyPr/>
          <a:lstStyle/>
          <a:p>
            <a:r>
              <a:rPr lang="en-US" dirty="0"/>
              <a:t>Solution</a:t>
            </a:r>
          </a:p>
        </p:txBody>
      </p:sp>
      <p:sp>
        <p:nvSpPr>
          <p:cNvPr id="4" name="Text Placeholder 3"/>
          <p:cNvSpPr>
            <a:spLocks noGrp="1"/>
          </p:cNvSpPr>
          <p:nvPr>
            <p:ph type="body" sz="quarter" idx="12"/>
          </p:nvPr>
        </p:nvSpPr>
        <p:spPr>
          <a:xfrm>
            <a:off x="274639" y="3346961"/>
            <a:ext cx="10058401" cy="2954655"/>
          </a:xfrm>
          <a:solidFill>
            <a:srgbClr val="482581"/>
          </a:solidFill>
        </p:spPr>
        <p:txBody>
          <a:bodyPr/>
          <a:lstStyle/>
          <a:p>
            <a:r>
              <a:rPr lang="en-US" dirty="0"/>
              <a:t>Leverage the PnP Dev Extensions to create a custom header/footer control using a JSON file for data. Use SharePoint lists to permission access and allow non-technical users to edit link data. Used Power Automate to create the JSON data needed to drive the navigation and save it in a SharePoint library. </a:t>
            </a:r>
          </a:p>
        </p:txBody>
      </p:sp>
    </p:spTree>
    <p:extLst>
      <p:ext uri="{BB962C8B-B14F-4D97-AF65-F5344CB8AC3E}">
        <p14:creationId xmlns:p14="http://schemas.microsoft.com/office/powerpoint/2010/main" val="31966763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rcRect/>
          <a:stretch/>
        </p:blipFill>
        <p:spPr>
          <a:xfrm>
            <a:off x="-1" y="0"/>
            <a:ext cx="12436475" cy="7972888"/>
          </a:xfrm>
          <a:prstGeom prst="rect">
            <a:avLst/>
          </a:prstGeom>
        </p:spPr>
      </p:pic>
      <p:sp>
        <p:nvSpPr>
          <p:cNvPr id="4" name="Text Placeholder 2"/>
          <p:cNvSpPr txBox="1">
            <a:spLocks/>
          </p:cNvSpPr>
          <p:nvPr/>
        </p:nvSpPr>
        <p:spPr>
          <a:xfrm>
            <a:off x="274636" y="296863"/>
            <a:ext cx="6159115" cy="6400800"/>
          </a:xfrm>
          <a:prstGeom prst="rect">
            <a:avLst/>
          </a:prstGeom>
          <a:solidFill>
            <a:srgbClr val="482581">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latin typeface="+mn-lt"/>
              </a:rPr>
              <a:t>Site Footer</a:t>
            </a:r>
          </a:p>
          <a:p>
            <a:pPr marL="0" indent="0">
              <a:buNone/>
            </a:pPr>
            <a:r>
              <a:rPr lang="en-US" sz="3600" dirty="0">
                <a:gradFill>
                  <a:gsLst>
                    <a:gs pos="1250">
                      <a:schemeClr val="bg1"/>
                    </a:gs>
                    <a:gs pos="100000">
                      <a:schemeClr val="bg1"/>
                    </a:gs>
                  </a:gsLst>
                  <a:lin ang="5400000" scaled="0"/>
                </a:gradFill>
                <a:latin typeface="+mn-lt"/>
              </a:rPr>
              <a:t>Cons</a:t>
            </a:r>
            <a:r>
              <a:rPr lang="en-US" dirty="0">
                <a:gradFill>
                  <a:gsLst>
                    <a:gs pos="1250">
                      <a:schemeClr val="bg1"/>
                    </a:gs>
                    <a:gs pos="100000">
                      <a:schemeClr val="bg1"/>
                    </a:gs>
                  </a:gsLst>
                  <a:lin ang="5400000" scaled="0"/>
                </a:gradFill>
                <a:latin typeface="+mn-lt"/>
              </a:rPr>
              <a:t>			</a:t>
            </a:r>
          </a:p>
          <a:p>
            <a:r>
              <a:rPr lang="en-US" sz="3600" dirty="0">
                <a:solidFill>
                  <a:schemeClr val="bg1"/>
                </a:solidFill>
              </a:rPr>
              <a:t>Single Level </a:t>
            </a:r>
          </a:p>
          <a:p>
            <a:r>
              <a:rPr lang="en-US" sz="3600" dirty="0">
                <a:solidFill>
                  <a:schemeClr val="bg1"/>
                </a:solidFill>
              </a:rPr>
              <a:t>No Headers</a:t>
            </a:r>
          </a:p>
          <a:p>
            <a:r>
              <a:rPr lang="en-US" sz="3600" dirty="0">
                <a:solidFill>
                  <a:schemeClr val="bg1"/>
                </a:solidFill>
              </a:rPr>
              <a:t>Limited to a single site</a:t>
            </a:r>
          </a:p>
          <a:p>
            <a:r>
              <a:rPr lang="en-US" sz="3600" dirty="0">
                <a:solidFill>
                  <a:schemeClr val="bg1"/>
                </a:solidFill>
              </a:rPr>
              <a:t>Not global</a:t>
            </a:r>
          </a:p>
        </p:txBody>
      </p:sp>
    </p:spTree>
    <p:extLst>
      <p:ext uri="{BB962C8B-B14F-4D97-AF65-F5344CB8AC3E}">
        <p14:creationId xmlns:p14="http://schemas.microsoft.com/office/powerpoint/2010/main" val="130897079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rcRect/>
          <a:stretch/>
        </p:blipFill>
        <p:spPr>
          <a:xfrm>
            <a:off x="-1" y="0"/>
            <a:ext cx="12436475" cy="7972888"/>
          </a:xfrm>
          <a:prstGeom prst="rect">
            <a:avLst/>
          </a:prstGeom>
        </p:spPr>
      </p:pic>
      <p:sp>
        <p:nvSpPr>
          <p:cNvPr id="4" name="Text Placeholder 2"/>
          <p:cNvSpPr txBox="1">
            <a:spLocks/>
          </p:cNvSpPr>
          <p:nvPr/>
        </p:nvSpPr>
        <p:spPr>
          <a:xfrm>
            <a:off x="274636" y="296863"/>
            <a:ext cx="6159115" cy="6400800"/>
          </a:xfrm>
          <a:prstGeom prst="rect">
            <a:avLst/>
          </a:prstGeom>
          <a:solidFill>
            <a:srgbClr val="482581">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latin typeface="+mn-lt"/>
              </a:rPr>
              <a:t>Site Footer</a:t>
            </a:r>
          </a:p>
          <a:p>
            <a:pPr marL="0" indent="0">
              <a:buNone/>
            </a:pPr>
            <a:r>
              <a:rPr lang="en-US" sz="3600" dirty="0">
                <a:gradFill>
                  <a:gsLst>
                    <a:gs pos="1250">
                      <a:schemeClr val="bg1"/>
                    </a:gs>
                    <a:gs pos="100000">
                      <a:schemeClr val="bg1"/>
                    </a:gs>
                  </a:gsLst>
                  <a:lin ang="5400000" scaled="0"/>
                </a:gradFill>
                <a:latin typeface="+mn-lt"/>
              </a:rPr>
              <a:t>Cons</a:t>
            </a:r>
            <a:r>
              <a:rPr lang="en-US" dirty="0">
                <a:gradFill>
                  <a:gsLst>
                    <a:gs pos="1250">
                      <a:schemeClr val="bg1"/>
                    </a:gs>
                    <a:gs pos="100000">
                      <a:schemeClr val="bg1"/>
                    </a:gs>
                  </a:gsLst>
                  <a:lin ang="5400000" scaled="0"/>
                </a:gradFill>
                <a:latin typeface="+mn-lt"/>
              </a:rPr>
              <a:t>			</a:t>
            </a:r>
          </a:p>
          <a:p>
            <a:r>
              <a:rPr lang="en-US" sz="3600" dirty="0">
                <a:solidFill>
                  <a:schemeClr val="bg1"/>
                </a:solidFill>
              </a:rPr>
              <a:t>Single Level </a:t>
            </a:r>
          </a:p>
          <a:p>
            <a:r>
              <a:rPr lang="en-US" sz="3600" dirty="0">
                <a:solidFill>
                  <a:schemeClr val="bg1"/>
                </a:solidFill>
              </a:rPr>
              <a:t>No Headers</a:t>
            </a:r>
          </a:p>
          <a:p>
            <a:r>
              <a:rPr lang="en-US" sz="3600" dirty="0">
                <a:solidFill>
                  <a:schemeClr val="bg1"/>
                </a:solidFill>
              </a:rPr>
              <a:t>Limited to a single site</a:t>
            </a:r>
          </a:p>
          <a:p>
            <a:r>
              <a:rPr lang="en-US" sz="3600" dirty="0">
                <a:solidFill>
                  <a:schemeClr val="bg1"/>
                </a:solidFill>
              </a:rPr>
              <a:t>Not global</a:t>
            </a:r>
          </a:p>
          <a:p>
            <a:r>
              <a:rPr lang="en-US" sz="3600" dirty="0">
                <a:solidFill>
                  <a:schemeClr val="bg1"/>
                </a:solidFill>
              </a:rPr>
              <a:t>Needs to be recreated to be consistent</a:t>
            </a:r>
          </a:p>
        </p:txBody>
      </p:sp>
    </p:spTree>
    <p:extLst>
      <p:ext uri="{BB962C8B-B14F-4D97-AF65-F5344CB8AC3E}">
        <p14:creationId xmlns:p14="http://schemas.microsoft.com/office/powerpoint/2010/main" val="154334553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mn-lt"/>
              </a:rPr>
              <a:t>Quick Launch</a:t>
            </a:r>
          </a:p>
        </p:txBody>
      </p:sp>
      <p:pic>
        <p:nvPicPr>
          <p:cNvPr id="3" name="Picture 2">
            <a:extLst>
              <a:ext uri="{FF2B5EF4-FFF2-40B4-BE49-F238E27FC236}">
                <a16:creationId xmlns:a16="http://schemas.microsoft.com/office/drawing/2014/main" id="{67D8766B-38C7-5E4E-B2EB-BD2A8653EBC2}"/>
              </a:ext>
            </a:extLst>
          </p:cNvPr>
          <p:cNvPicPr>
            <a:picLocks noChangeAspect="1"/>
          </p:cNvPicPr>
          <p:nvPr/>
        </p:nvPicPr>
        <p:blipFill>
          <a:blip r:embed="rId3"/>
          <a:srcRect/>
          <a:stretch/>
        </p:blipFill>
        <p:spPr>
          <a:xfrm>
            <a:off x="5143895" y="1442910"/>
            <a:ext cx="2148683" cy="4108703"/>
          </a:xfrm>
          <a:prstGeom prst="rect">
            <a:avLst/>
          </a:prstGeom>
        </p:spPr>
      </p:pic>
    </p:spTree>
    <p:extLst>
      <p:ext uri="{BB962C8B-B14F-4D97-AF65-F5344CB8AC3E}">
        <p14:creationId xmlns:p14="http://schemas.microsoft.com/office/powerpoint/2010/main" val="3410086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rcRect/>
          <a:stretch/>
        </p:blipFill>
        <p:spPr>
          <a:xfrm>
            <a:off x="0" y="0"/>
            <a:ext cx="12436475" cy="7972888"/>
          </a:xfrm>
          <a:prstGeom prst="rect">
            <a:avLst/>
          </a:prstGeom>
        </p:spPr>
      </p:pic>
      <p:sp>
        <p:nvSpPr>
          <p:cNvPr id="4" name="Text Placeholder 2"/>
          <p:cNvSpPr txBox="1">
            <a:spLocks/>
          </p:cNvSpPr>
          <p:nvPr/>
        </p:nvSpPr>
        <p:spPr>
          <a:xfrm>
            <a:off x="274636" y="296863"/>
            <a:ext cx="6159115" cy="6400800"/>
          </a:xfrm>
          <a:prstGeom prst="rect">
            <a:avLst/>
          </a:prstGeom>
          <a:solidFill>
            <a:srgbClr val="9ACE1D">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latin typeface="+mn-lt"/>
              </a:rPr>
              <a:t>Quick Launch</a:t>
            </a:r>
          </a:p>
          <a:p>
            <a:pPr marL="0" indent="0">
              <a:buNone/>
            </a:pPr>
            <a:r>
              <a:rPr lang="en-US" sz="3600" dirty="0">
                <a:gradFill>
                  <a:gsLst>
                    <a:gs pos="1250">
                      <a:schemeClr val="bg1"/>
                    </a:gs>
                    <a:gs pos="100000">
                      <a:schemeClr val="bg1"/>
                    </a:gs>
                  </a:gsLst>
                  <a:lin ang="5400000" scaled="0"/>
                </a:gradFill>
                <a:latin typeface="+mn-lt"/>
              </a:rPr>
              <a:t>Pros</a:t>
            </a:r>
            <a:r>
              <a:rPr lang="en-US" dirty="0">
                <a:gradFill>
                  <a:gsLst>
                    <a:gs pos="1250">
                      <a:schemeClr val="bg1"/>
                    </a:gs>
                    <a:gs pos="100000">
                      <a:schemeClr val="bg1"/>
                    </a:gs>
                  </a:gsLst>
                  <a:lin ang="5400000" scaled="0"/>
                </a:gradFill>
                <a:latin typeface="+mn-lt"/>
              </a:rPr>
              <a:t>			</a:t>
            </a:r>
          </a:p>
          <a:p>
            <a:endParaRPr lang="en-US" sz="3600" dirty="0">
              <a:solidFill>
                <a:schemeClr val="bg1"/>
              </a:solidFill>
            </a:endParaRPr>
          </a:p>
          <a:p>
            <a:endParaRPr lang="en-US" sz="3600" dirty="0">
              <a:solidFill>
                <a:schemeClr val="bg1"/>
              </a:solidFill>
            </a:endParaRPr>
          </a:p>
        </p:txBody>
      </p:sp>
    </p:spTree>
    <p:extLst>
      <p:ext uri="{BB962C8B-B14F-4D97-AF65-F5344CB8AC3E}">
        <p14:creationId xmlns:p14="http://schemas.microsoft.com/office/powerpoint/2010/main" val="353678556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rcRect/>
          <a:stretch/>
        </p:blipFill>
        <p:spPr>
          <a:xfrm>
            <a:off x="0" y="0"/>
            <a:ext cx="12436475" cy="7972888"/>
          </a:xfrm>
          <a:prstGeom prst="rect">
            <a:avLst/>
          </a:prstGeom>
        </p:spPr>
      </p:pic>
      <p:sp>
        <p:nvSpPr>
          <p:cNvPr id="4" name="Text Placeholder 2"/>
          <p:cNvSpPr txBox="1">
            <a:spLocks/>
          </p:cNvSpPr>
          <p:nvPr/>
        </p:nvSpPr>
        <p:spPr>
          <a:xfrm>
            <a:off x="274636" y="296863"/>
            <a:ext cx="6159115" cy="6400800"/>
          </a:xfrm>
          <a:prstGeom prst="rect">
            <a:avLst/>
          </a:prstGeom>
          <a:solidFill>
            <a:srgbClr val="9ACE1D">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latin typeface="+mn-lt"/>
              </a:rPr>
              <a:t>Quick Launch</a:t>
            </a:r>
          </a:p>
          <a:p>
            <a:pPr marL="0" indent="0">
              <a:buNone/>
            </a:pPr>
            <a:r>
              <a:rPr lang="en-US" sz="3600" dirty="0">
                <a:gradFill>
                  <a:gsLst>
                    <a:gs pos="1250">
                      <a:schemeClr val="bg1"/>
                    </a:gs>
                    <a:gs pos="100000">
                      <a:schemeClr val="bg1"/>
                    </a:gs>
                  </a:gsLst>
                  <a:lin ang="5400000" scaled="0"/>
                </a:gradFill>
                <a:latin typeface="+mn-lt"/>
              </a:rPr>
              <a:t>Pros</a:t>
            </a:r>
            <a:r>
              <a:rPr lang="en-US" dirty="0">
                <a:gradFill>
                  <a:gsLst>
                    <a:gs pos="1250">
                      <a:schemeClr val="bg1"/>
                    </a:gs>
                    <a:gs pos="100000">
                      <a:schemeClr val="bg1"/>
                    </a:gs>
                  </a:gsLst>
                  <a:lin ang="5400000" scaled="0"/>
                </a:gradFill>
                <a:latin typeface="+mn-lt"/>
              </a:rPr>
              <a:t>			</a:t>
            </a:r>
          </a:p>
          <a:p>
            <a:r>
              <a:rPr lang="en-US" sz="3600" dirty="0">
                <a:solidFill>
                  <a:schemeClr val="bg1"/>
                </a:solidFill>
              </a:rPr>
              <a:t>Easy to use</a:t>
            </a:r>
          </a:p>
          <a:p>
            <a:r>
              <a:rPr lang="en-US" sz="3600" dirty="0">
                <a:solidFill>
                  <a:schemeClr val="bg1"/>
                </a:solidFill>
              </a:rPr>
              <a:t>Multi-level</a:t>
            </a:r>
          </a:p>
          <a:p>
            <a:r>
              <a:rPr lang="en-US" sz="3600" dirty="0">
                <a:solidFill>
                  <a:schemeClr val="bg1"/>
                </a:solidFill>
              </a:rPr>
              <a:t>Allows for manual edits</a:t>
            </a:r>
          </a:p>
          <a:p>
            <a:endParaRPr lang="en-US" sz="3600" dirty="0">
              <a:solidFill>
                <a:schemeClr val="bg1"/>
              </a:solidFill>
            </a:endParaRPr>
          </a:p>
          <a:p>
            <a:endParaRPr lang="en-US" sz="3600" dirty="0">
              <a:solidFill>
                <a:schemeClr val="bg1"/>
              </a:solidFill>
            </a:endParaRPr>
          </a:p>
        </p:txBody>
      </p:sp>
    </p:spTree>
    <p:extLst>
      <p:ext uri="{BB962C8B-B14F-4D97-AF65-F5344CB8AC3E}">
        <p14:creationId xmlns:p14="http://schemas.microsoft.com/office/powerpoint/2010/main" val="127143708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rcRect/>
          <a:stretch/>
        </p:blipFill>
        <p:spPr>
          <a:xfrm>
            <a:off x="0" y="0"/>
            <a:ext cx="12436475" cy="7972888"/>
          </a:xfrm>
          <a:prstGeom prst="rect">
            <a:avLst/>
          </a:prstGeom>
        </p:spPr>
      </p:pic>
      <p:sp>
        <p:nvSpPr>
          <p:cNvPr id="4" name="Text Placeholder 2"/>
          <p:cNvSpPr txBox="1">
            <a:spLocks/>
          </p:cNvSpPr>
          <p:nvPr/>
        </p:nvSpPr>
        <p:spPr>
          <a:xfrm>
            <a:off x="274636" y="296863"/>
            <a:ext cx="6159115" cy="6400800"/>
          </a:xfrm>
          <a:prstGeom prst="rect">
            <a:avLst/>
          </a:prstGeom>
          <a:solidFill>
            <a:srgbClr val="9ACE1D">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latin typeface="+mn-lt"/>
              </a:rPr>
              <a:t>Quick Launch</a:t>
            </a:r>
          </a:p>
          <a:p>
            <a:pPr marL="0" indent="0">
              <a:buNone/>
            </a:pPr>
            <a:r>
              <a:rPr lang="en-US" sz="3600" dirty="0">
                <a:gradFill>
                  <a:gsLst>
                    <a:gs pos="1250">
                      <a:schemeClr val="bg1"/>
                    </a:gs>
                    <a:gs pos="100000">
                      <a:schemeClr val="bg1"/>
                    </a:gs>
                  </a:gsLst>
                  <a:lin ang="5400000" scaled="0"/>
                </a:gradFill>
                <a:latin typeface="+mn-lt"/>
              </a:rPr>
              <a:t>Pros</a:t>
            </a:r>
            <a:r>
              <a:rPr lang="en-US" dirty="0">
                <a:gradFill>
                  <a:gsLst>
                    <a:gs pos="1250">
                      <a:schemeClr val="bg1"/>
                    </a:gs>
                    <a:gs pos="100000">
                      <a:schemeClr val="bg1"/>
                    </a:gs>
                  </a:gsLst>
                  <a:lin ang="5400000" scaled="0"/>
                </a:gradFill>
                <a:latin typeface="+mn-lt"/>
              </a:rPr>
              <a:t>			</a:t>
            </a:r>
          </a:p>
          <a:p>
            <a:r>
              <a:rPr lang="en-US" sz="3600" dirty="0">
                <a:solidFill>
                  <a:schemeClr val="bg1"/>
                </a:solidFill>
              </a:rPr>
              <a:t>Easy to use</a:t>
            </a:r>
          </a:p>
          <a:p>
            <a:r>
              <a:rPr lang="en-US" sz="3600" dirty="0">
                <a:solidFill>
                  <a:schemeClr val="bg1"/>
                </a:solidFill>
              </a:rPr>
              <a:t>Multi-level</a:t>
            </a:r>
          </a:p>
          <a:p>
            <a:r>
              <a:rPr lang="en-US" sz="3600" dirty="0">
                <a:solidFill>
                  <a:schemeClr val="bg1"/>
                </a:solidFill>
              </a:rPr>
              <a:t>Allows for manual edits</a:t>
            </a:r>
          </a:p>
          <a:p>
            <a:r>
              <a:rPr lang="en-US" sz="3600" dirty="0">
                <a:solidFill>
                  <a:schemeClr val="bg1"/>
                </a:solidFill>
              </a:rPr>
              <a:t>Perfect for team or collaboration sites</a:t>
            </a:r>
          </a:p>
          <a:p>
            <a:endParaRPr lang="en-US" sz="3600" dirty="0">
              <a:solidFill>
                <a:schemeClr val="bg1"/>
              </a:solidFill>
            </a:endParaRPr>
          </a:p>
          <a:p>
            <a:endParaRPr lang="en-US" sz="3600" dirty="0">
              <a:solidFill>
                <a:schemeClr val="bg1"/>
              </a:solidFill>
            </a:endParaRPr>
          </a:p>
        </p:txBody>
      </p:sp>
    </p:spTree>
    <p:extLst>
      <p:ext uri="{BB962C8B-B14F-4D97-AF65-F5344CB8AC3E}">
        <p14:creationId xmlns:p14="http://schemas.microsoft.com/office/powerpoint/2010/main" val="52823253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rcRect/>
          <a:stretch/>
        </p:blipFill>
        <p:spPr>
          <a:xfrm>
            <a:off x="-1" y="0"/>
            <a:ext cx="12436475" cy="7972888"/>
          </a:xfrm>
          <a:prstGeom prst="rect">
            <a:avLst/>
          </a:prstGeom>
        </p:spPr>
      </p:pic>
      <p:sp>
        <p:nvSpPr>
          <p:cNvPr id="4" name="Text Placeholder 2"/>
          <p:cNvSpPr txBox="1">
            <a:spLocks/>
          </p:cNvSpPr>
          <p:nvPr/>
        </p:nvSpPr>
        <p:spPr>
          <a:xfrm>
            <a:off x="274636" y="296863"/>
            <a:ext cx="6159115" cy="6400800"/>
          </a:xfrm>
          <a:prstGeom prst="rect">
            <a:avLst/>
          </a:prstGeom>
          <a:solidFill>
            <a:srgbClr val="482581">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latin typeface="+mn-lt"/>
              </a:rPr>
              <a:t>Quick Launch</a:t>
            </a:r>
          </a:p>
          <a:p>
            <a:pPr marL="0" indent="0">
              <a:buNone/>
            </a:pPr>
            <a:r>
              <a:rPr lang="en-US" sz="3600" dirty="0">
                <a:gradFill>
                  <a:gsLst>
                    <a:gs pos="1250">
                      <a:schemeClr val="bg1"/>
                    </a:gs>
                    <a:gs pos="100000">
                      <a:schemeClr val="bg1"/>
                    </a:gs>
                  </a:gsLst>
                  <a:lin ang="5400000" scaled="0"/>
                </a:gradFill>
                <a:latin typeface="+mn-lt"/>
              </a:rPr>
              <a:t>Cons</a:t>
            </a:r>
            <a:r>
              <a:rPr lang="en-US" dirty="0">
                <a:gradFill>
                  <a:gsLst>
                    <a:gs pos="1250">
                      <a:schemeClr val="bg1"/>
                    </a:gs>
                    <a:gs pos="100000">
                      <a:schemeClr val="bg1"/>
                    </a:gs>
                  </a:gsLst>
                  <a:lin ang="5400000" scaled="0"/>
                </a:gradFill>
                <a:latin typeface="+mn-lt"/>
              </a:rPr>
              <a:t>			</a:t>
            </a:r>
          </a:p>
        </p:txBody>
      </p:sp>
    </p:spTree>
    <p:extLst>
      <p:ext uri="{BB962C8B-B14F-4D97-AF65-F5344CB8AC3E}">
        <p14:creationId xmlns:p14="http://schemas.microsoft.com/office/powerpoint/2010/main" val="261327402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rcRect/>
          <a:stretch/>
        </p:blipFill>
        <p:spPr>
          <a:xfrm>
            <a:off x="-1" y="0"/>
            <a:ext cx="12436475" cy="7972888"/>
          </a:xfrm>
          <a:prstGeom prst="rect">
            <a:avLst/>
          </a:prstGeom>
        </p:spPr>
      </p:pic>
      <p:sp>
        <p:nvSpPr>
          <p:cNvPr id="4" name="Text Placeholder 2"/>
          <p:cNvSpPr txBox="1">
            <a:spLocks/>
          </p:cNvSpPr>
          <p:nvPr/>
        </p:nvSpPr>
        <p:spPr>
          <a:xfrm>
            <a:off x="274636" y="296863"/>
            <a:ext cx="6159115" cy="6400800"/>
          </a:xfrm>
          <a:prstGeom prst="rect">
            <a:avLst/>
          </a:prstGeom>
          <a:solidFill>
            <a:srgbClr val="482581">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latin typeface="+mn-lt"/>
              </a:rPr>
              <a:t>Quick Launch</a:t>
            </a:r>
          </a:p>
          <a:p>
            <a:pPr marL="0" indent="0">
              <a:buNone/>
            </a:pPr>
            <a:r>
              <a:rPr lang="en-US" sz="3600" dirty="0">
                <a:gradFill>
                  <a:gsLst>
                    <a:gs pos="1250">
                      <a:schemeClr val="bg1"/>
                    </a:gs>
                    <a:gs pos="100000">
                      <a:schemeClr val="bg1"/>
                    </a:gs>
                  </a:gsLst>
                  <a:lin ang="5400000" scaled="0"/>
                </a:gradFill>
                <a:latin typeface="+mn-lt"/>
              </a:rPr>
              <a:t>Cons</a:t>
            </a:r>
            <a:r>
              <a:rPr lang="en-US" dirty="0">
                <a:gradFill>
                  <a:gsLst>
                    <a:gs pos="1250">
                      <a:schemeClr val="bg1"/>
                    </a:gs>
                    <a:gs pos="100000">
                      <a:schemeClr val="bg1"/>
                    </a:gs>
                  </a:gsLst>
                  <a:lin ang="5400000" scaled="0"/>
                </a:gradFill>
                <a:latin typeface="+mn-lt"/>
              </a:rPr>
              <a:t>			</a:t>
            </a:r>
          </a:p>
          <a:p>
            <a:r>
              <a:rPr lang="en-US" sz="3600" dirty="0">
                <a:solidFill>
                  <a:schemeClr val="bg1"/>
                </a:solidFill>
              </a:rPr>
              <a:t>Limited to 3 levels</a:t>
            </a:r>
          </a:p>
          <a:p>
            <a:r>
              <a:rPr lang="en-US" sz="3600" dirty="0">
                <a:solidFill>
                  <a:schemeClr val="bg1"/>
                </a:solidFill>
              </a:rPr>
              <a:t>Not global</a:t>
            </a:r>
          </a:p>
          <a:p>
            <a:r>
              <a:rPr lang="en-US" sz="3600" dirty="0">
                <a:solidFill>
                  <a:schemeClr val="bg1"/>
                </a:solidFill>
              </a:rPr>
              <a:t>No control over fonts and colors</a:t>
            </a:r>
          </a:p>
        </p:txBody>
      </p:sp>
    </p:spTree>
    <p:extLst>
      <p:ext uri="{BB962C8B-B14F-4D97-AF65-F5344CB8AC3E}">
        <p14:creationId xmlns:p14="http://schemas.microsoft.com/office/powerpoint/2010/main" val="359375828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rcRect/>
          <a:stretch/>
        </p:blipFill>
        <p:spPr>
          <a:xfrm>
            <a:off x="-1" y="0"/>
            <a:ext cx="12436475" cy="7972888"/>
          </a:xfrm>
          <a:prstGeom prst="rect">
            <a:avLst/>
          </a:prstGeom>
        </p:spPr>
      </p:pic>
      <p:sp>
        <p:nvSpPr>
          <p:cNvPr id="4" name="Text Placeholder 2"/>
          <p:cNvSpPr txBox="1">
            <a:spLocks/>
          </p:cNvSpPr>
          <p:nvPr/>
        </p:nvSpPr>
        <p:spPr>
          <a:xfrm>
            <a:off x="274636" y="296863"/>
            <a:ext cx="6159115" cy="6400800"/>
          </a:xfrm>
          <a:prstGeom prst="rect">
            <a:avLst/>
          </a:prstGeom>
          <a:solidFill>
            <a:srgbClr val="482581">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latin typeface="+mn-lt"/>
              </a:rPr>
              <a:t>Quick Launch</a:t>
            </a:r>
          </a:p>
          <a:p>
            <a:pPr marL="0" indent="0">
              <a:buNone/>
            </a:pPr>
            <a:r>
              <a:rPr lang="en-US" sz="3600" dirty="0">
                <a:gradFill>
                  <a:gsLst>
                    <a:gs pos="1250">
                      <a:schemeClr val="bg1"/>
                    </a:gs>
                    <a:gs pos="100000">
                      <a:schemeClr val="bg1"/>
                    </a:gs>
                  </a:gsLst>
                  <a:lin ang="5400000" scaled="0"/>
                </a:gradFill>
                <a:latin typeface="+mn-lt"/>
              </a:rPr>
              <a:t>Cons</a:t>
            </a:r>
            <a:r>
              <a:rPr lang="en-US" dirty="0">
                <a:gradFill>
                  <a:gsLst>
                    <a:gs pos="1250">
                      <a:schemeClr val="bg1"/>
                    </a:gs>
                    <a:gs pos="100000">
                      <a:schemeClr val="bg1"/>
                    </a:gs>
                  </a:gsLst>
                  <a:lin ang="5400000" scaled="0"/>
                </a:gradFill>
                <a:latin typeface="+mn-lt"/>
              </a:rPr>
              <a:t>			</a:t>
            </a:r>
          </a:p>
          <a:p>
            <a:r>
              <a:rPr lang="en-US" sz="3600" dirty="0">
                <a:solidFill>
                  <a:schemeClr val="bg1"/>
                </a:solidFill>
              </a:rPr>
              <a:t>Limited to 3 levels</a:t>
            </a:r>
          </a:p>
          <a:p>
            <a:r>
              <a:rPr lang="en-US" sz="3600" dirty="0">
                <a:solidFill>
                  <a:schemeClr val="bg1"/>
                </a:solidFill>
              </a:rPr>
              <a:t>Not global</a:t>
            </a:r>
          </a:p>
          <a:p>
            <a:r>
              <a:rPr lang="en-US" sz="3600" dirty="0">
                <a:solidFill>
                  <a:schemeClr val="bg1"/>
                </a:solidFill>
              </a:rPr>
              <a:t>No control over fonts and colors</a:t>
            </a:r>
          </a:p>
          <a:p>
            <a:r>
              <a:rPr lang="en-US" sz="3600" dirty="0">
                <a:solidFill>
                  <a:schemeClr val="bg1"/>
                </a:solidFill>
              </a:rPr>
              <a:t>Only available on Team Sites</a:t>
            </a:r>
          </a:p>
        </p:txBody>
      </p:sp>
    </p:spTree>
    <p:extLst>
      <p:ext uri="{BB962C8B-B14F-4D97-AF65-F5344CB8AC3E}">
        <p14:creationId xmlns:p14="http://schemas.microsoft.com/office/powerpoint/2010/main" val="64574837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74638" y="296863"/>
            <a:ext cx="5486400" cy="6400800"/>
          </a:xfrm>
          <a:prstGeom prst="rect">
            <a:avLst/>
          </a:prstGeom>
          <a:solidFill>
            <a:srgbClr val="4825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4639" y="295274"/>
            <a:ext cx="5486399" cy="917575"/>
          </a:xfrm>
        </p:spPr>
        <p:txBody>
          <a:bodyPr/>
          <a:lstStyle/>
          <a:p>
            <a:r>
              <a:rPr lang="en-US" dirty="0">
                <a:gradFill>
                  <a:gsLst>
                    <a:gs pos="1250">
                      <a:schemeClr val="bg1"/>
                    </a:gs>
                    <a:gs pos="100000">
                      <a:schemeClr val="bg1"/>
                    </a:gs>
                  </a:gsLst>
                  <a:lin ang="5400000" scaled="0"/>
                </a:gradFill>
              </a:rPr>
              <a:t>Agenda</a:t>
            </a:r>
          </a:p>
        </p:txBody>
      </p:sp>
      <p:sp>
        <p:nvSpPr>
          <p:cNvPr id="9" name="TextBox 8"/>
          <p:cNvSpPr txBox="1"/>
          <p:nvPr/>
        </p:nvSpPr>
        <p:spPr>
          <a:xfrm>
            <a:off x="5761038" y="296863"/>
            <a:ext cx="6218237" cy="4745915"/>
          </a:xfrm>
          <a:prstGeom prst="rect">
            <a:avLst/>
          </a:prstGeom>
          <a:noFill/>
        </p:spPr>
        <p:txBody>
          <a:bodyPr wrap="square" lIns="36576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latin typeface="+mj-lt"/>
              </a:rPr>
              <a:t>Current Options for Navigation</a:t>
            </a:r>
            <a:br>
              <a:rPr lang="en-US" sz="3200" dirty="0">
                <a:gradFill>
                  <a:gsLst>
                    <a:gs pos="2917">
                      <a:schemeClr val="tx1"/>
                    </a:gs>
                    <a:gs pos="30000">
                      <a:schemeClr val="tx1"/>
                    </a:gs>
                  </a:gsLst>
                  <a:lin ang="5400000" scaled="0"/>
                </a:gradFill>
                <a:latin typeface="+mj-lt"/>
              </a:rPr>
            </a:br>
            <a:endParaRPr lang="en-US" sz="3200" dirty="0">
              <a:gradFill>
                <a:gsLst>
                  <a:gs pos="2917">
                    <a:schemeClr val="tx1"/>
                  </a:gs>
                  <a:gs pos="30000">
                    <a:schemeClr val="tx1"/>
                  </a:gs>
                </a:gsLst>
                <a:lin ang="5400000" scaled="0"/>
              </a:gradFill>
              <a:latin typeface="+mj-lt"/>
            </a:endParaRPr>
          </a:p>
          <a:p>
            <a:pPr>
              <a:lnSpc>
                <a:spcPct val="90000"/>
              </a:lnSpc>
              <a:spcAft>
                <a:spcPts val="600"/>
              </a:spcAft>
            </a:pPr>
            <a:r>
              <a:rPr lang="en-US" sz="3200" b="1" dirty="0">
                <a:gradFill>
                  <a:gsLst>
                    <a:gs pos="2917">
                      <a:schemeClr val="tx1"/>
                    </a:gs>
                    <a:gs pos="30000">
                      <a:schemeClr val="tx1"/>
                    </a:gs>
                  </a:gsLst>
                  <a:lin ang="5400000" scaled="0"/>
                </a:gradFill>
                <a:latin typeface="+mj-lt"/>
              </a:rPr>
              <a:t>Anatomy of the Solution</a:t>
            </a:r>
            <a:br>
              <a:rPr lang="en-US" sz="3200" dirty="0">
                <a:gradFill>
                  <a:gsLst>
                    <a:gs pos="2917">
                      <a:schemeClr val="tx1"/>
                    </a:gs>
                    <a:gs pos="30000">
                      <a:schemeClr val="tx1"/>
                    </a:gs>
                  </a:gsLst>
                  <a:lin ang="5400000" scaled="0"/>
                </a:gradFill>
                <a:latin typeface="+mj-lt"/>
              </a:rPr>
            </a:br>
            <a:r>
              <a:rPr lang="en-US" sz="3200" dirty="0">
                <a:gradFill>
                  <a:gsLst>
                    <a:gs pos="2917">
                      <a:schemeClr val="tx1"/>
                    </a:gs>
                    <a:gs pos="30000">
                      <a:schemeClr val="tx1"/>
                    </a:gs>
                  </a:gsLst>
                  <a:lin ang="5400000" scaled="0"/>
                </a:gradFill>
                <a:latin typeface="+mj-lt"/>
              </a:rPr>
              <a:t>	</a:t>
            </a:r>
          </a:p>
          <a:p>
            <a:pPr>
              <a:lnSpc>
                <a:spcPct val="90000"/>
              </a:lnSpc>
              <a:spcAft>
                <a:spcPts val="600"/>
              </a:spcAft>
            </a:pPr>
            <a:r>
              <a:rPr lang="en-US" sz="3200" dirty="0">
                <a:gradFill>
                  <a:gsLst>
                    <a:gs pos="2917">
                      <a:schemeClr val="tx1"/>
                    </a:gs>
                    <a:gs pos="30000">
                      <a:schemeClr val="tx1"/>
                    </a:gs>
                  </a:gsLst>
                  <a:lin ang="5400000" scaled="0"/>
                </a:gradFill>
                <a:latin typeface="+mj-lt"/>
              </a:rPr>
              <a:t>Solution Architecture</a:t>
            </a:r>
          </a:p>
          <a:p>
            <a:pPr>
              <a:lnSpc>
                <a:spcPct val="90000"/>
              </a:lnSpc>
              <a:spcAft>
                <a:spcPts val="600"/>
              </a:spcAft>
            </a:pPr>
            <a:endParaRPr lang="en-US" sz="3200" dirty="0">
              <a:gradFill>
                <a:gsLst>
                  <a:gs pos="2917">
                    <a:schemeClr val="tx1"/>
                  </a:gs>
                  <a:gs pos="30000">
                    <a:schemeClr val="tx1"/>
                  </a:gs>
                </a:gsLst>
                <a:lin ang="5400000" scaled="0"/>
              </a:gradFill>
              <a:latin typeface="+mj-lt"/>
            </a:endParaRPr>
          </a:p>
          <a:p>
            <a:pPr>
              <a:lnSpc>
                <a:spcPct val="90000"/>
              </a:lnSpc>
              <a:spcAft>
                <a:spcPts val="600"/>
              </a:spcAft>
            </a:pPr>
            <a:r>
              <a:rPr lang="en-US" sz="3200" dirty="0">
                <a:gradFill>
                  <a:gsLst>
                    <a:gs pos="2917">
                      <a:schemeClr val="tx1"/>
                    </a:gs>
                    <a:gs pos="30000">
                      <a:schemeClr val="tx1"/>
                    </a:gs>
                  </a:gsLst>
                  <a:lin ang="5400000" scaled="0"/>
                </a:gradFill>
                <a:latin typeface="+mj-lt"/>
              </a:rPr>
              <a:t>Q&amp;A</a:t>
            </a:r>
          </a:p>
          <a:p>
            <a:pPr>
              <a:lnSpc>
                <a:spcPct val="90000"/>
              </a:lnSpc>
              <a:spcAft>
                <a:spcPts val="600"/>
              </a:spcAft>
            </a:pPr>
            <a:endParaRPr lang="en-US" sz="3200" dirty="0">
              <a:gradFill>
                <a:gsLst>
                  <a:gs pos="2917">
                    <a:schemeClr val="tx1"/>
                  </a:gs>
                  <a:gs pos="30000">
                    <a:schemeClr val="tx1"/>
                  </a:gs>
                </a:gsLst>
                <a:lin ang="5400000" scaled="0"/>
              </a:gradFill>
              <a:latin typeface="+mj-lt"/>
            </a:endParaRPr>
          </a:p>
          <a:p>
            <a:pPr>
              <a:lnSpc>
                <a:spcPct val="90000"/>
              </a:lnSpc>
              <a:spcAft>
                <a:spcPts val="600"/>
              </a:spcAft>
            </a:pPr>
            <a:endParaRPr lang="en-US" sz="3200" dirty="0">
              <a:gradFill>
                <a:gsLst>
                  <a:gs pos="2917">
                    <a:schemeClr val="tx1"/>
                  </a:gs>
                  <a:gs pos="30000">
                    <a:schemeClr val="tx1"/>
                  </a:gs>
                </a:gsLst>
                <a:lin ang="5400000" scaled="0"/>
              </a:gradFill>
              <a:latin typeface="+mj-lt"/>
            </a:endParaRPr>
          </a:p>
        </p:txBody>
      </p:sp>
      <p:grpSp>
        <p:nvGrpSpPr>
          <p:cNvPr id="5" name="Group 4">
            <a:extLst>
              <a:ext uri="{FF2B5EF4-FFF2-40B4-BE49-F238E27FC236}">
                <a16:creationId xmlns:a16="http://schemas.microsoft.com/office/drawing/2014/main" id="{0CC83D86-3713-E241-9DFC-81941BC54A4B}"/>
              </a:ext>
            </a:extLst>
          </p:cNvPr>
          <p:cNvGrpSpPr>
            <a:grpSpLocks noChangeAspect="1"/>
          </p:cNvGrpSpPr>
          <p:nvPr/>
        </p:nvGrpSpPr>
        <p:grpSpPr bwMode="auto">
          <a:xfrm>
            <a:off x="4976812" y="1260475"/>
            <a:ext cx="708025" cy="712787"/>
            <a:chOff x="3044" y="3655"/>
            <a:chExt cx="446" cy="449"/>
          </a:xfrm>
          <a:solidFill>
            <a:schemeClr val="bg1"/>
          </a:solidFill>
        </p:grpSpPr>
        <p:sp>
          <p:nvSpPr>
            <p:cNvPr id="6" name="Freeform 5">
              <a:extLst>
                <a:ext uri="{FF2B5EF4-FFF2-40B4-BE49-F238E27FC236}">
                  <a16:creationId xmlns:a16="http://schemas.microsoft.com/office/drawing/2014/main" id="{03CE4B5B-27CE-2F4B-BBFB-6DBCBFCFE2EB}"/>
                </a:ext>
              </a:extLst>
            </p:cNvPr>
            <p:cNvSpPr>
              <a:spLocks noEditPoints="1"/>
            </p:cNvSpPr>
            <p:nvPr/>
          </p:nvSpPr>
          <p:spPr bwMode="auto">
            <a:xfrm>
              <a:off x="3044" y="3655"/>
              <a:ext cx="446" cy="449"/>
            </a:xfrm>
            <a:custGeom>
              <a:avLst/>
              <a:gdLst>
                <a:gd name="T0" fmla="*/ 1033 w 2081"/>
                <a:gd name="T1" fmla="*/ 2094 h 2094"/>
                <a:gd name="T2" fmla="*/ 0 w 2081"/>
                <a:gd name="T3" fmla="*/ 1038 h 2094"/>
                <a:gd name="T4" fmla="*/ 1033 w 2081"/>
                <a:gd name="T5" fmla="*/ 0 h 2094"/>
                <a:gd name="T6" fmla="*/ 2081 w 2081"/>
                <a:gd name="T7" fmla="*/ 1038 h 2094"/>
                <a:gd name="T8" fmla="*/ 1033 w 2081"/>
                <a:gd name="T9" fmla="*/ 2094 h 2094"/>
                <a:gd name="T10" fmla="*/ 1033 w 2081"/>
                <a:gd name="T11" fmla="*/ 125 h 2094"/>
                <a:gd name="T12" fmla="*/ 129 w 2081"/>
                <a:gd name="T13" fmla="*/ 1038 h 2094"/>
                <a:gd name="T14" fmla="*/ 1033 w 2081"/>
                <a:gd name="T15" fmla="*/ 1965 h 2094"/>
                <a:gd name="T16" fmla="*/ 1957 w 2081"/>
                <a:gd name="T17" fmla="*/ 1038 h 2094"/>
                <a:gd name="T18" fmla="*/ 1033 w 2081"/>
                <a:gd name="T19" fmla="*/ 125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1" h="2094">
                  <a:moveTo>
                    <a:pt x="1033" y="2094"/>
                  </a:moveTo>
                  <a:cubicBezTo>
                    <a:pt x="464" y="2094"/>
                    <a:pt x="0" y="1629"/>
                    <a:pt x="0" y="1038"/>
                  </a:cubicBezTo>
                  <a:cubicBezTo>
                    <a:pt x="0" y="461"/>
                    <a:pt x="464" y="0"/>
                    <a:pt x="1033" y="0"/>
                  </a:cubicBezTo>
                  <a:cubicBezTo>
                    <a:pt x="1622" y="0"/>
                    <a:pt x="2081" y="461"/>
                    <a:pt x="2081" y="1038"/>
                  </a:cubicBezTo>
                  <a:cubicBezTo>
                    <a:pt x="2081" y="1629"/>
                    <a:pt x="1622" y="2094"/>
                    <a:pt x="1033" y="2094"/>
                  </a:cubicBezTo>
                  <a:close/>
                  <a:moveTo>
                    <a:pt x="1033" y="125"/>
                  </a:moveTo>
                  <a:cubicBezTo>
                    <a:pt x="531" y="125"/>
                    <a:pt x="129" y="533"/>
                    <a:pt x="129" y="1038"/>
                  </a:cubicBezTo>
                  <a:cubicBezTo>
                    <a:pt x="129" y="1547"/>
                    <a:pt x="531" y="1965"/>
                    <a:pt x="1033" y="1965"/>
                  </a:cubicBezTo>
                  <a:cubicBezTo>
                    <a:pt x="1535" y="1965"/>
                    <a:pt x="1957" y="1547"/>
                    <a:pt x="1957" y="1038"/>
                  </a:cubicBezTo>
                  <a:cubicBezTo>
                    <a:pt x="1957" y="533"/>
                    <a:pt x="1535" y="125"/>
                    <a:pt x="1033"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DCE61C41-AB27-BE4A-987F-61B0DAEF93F7}"/>
                </a:ext>
              </a:extLst>
            </p:cNvPr>
            <p:cNvSpPr>
              <a:spLocks/>
            </p:cNvSpPr>
            <p:nvPr/>
          </p:nvSpPr>
          <p:spPr bwMode="auto">
            <a:xfrm>
              <a:off x="3151" y="3790"/>
              <a:ext cx="237" cy="174"/>
            </a:xfrm>
            <a:custGeom>
              <a:avLst/>
              <a:gdLst>
                <a:gd name="T0" fmla="*/ 407 w 1106"/>
                <a:gd name="T1" fmla="*/ 813 h 813"/>
                <a:gd name="T2" fmla="*/ 728 w 1106"/>
                <a:gd name="T3" fmla="*/ 521 h 813"/>
                <a:gd name="T4" fmla="*/ 0 w 1106"/>
                <a:gd name="T5" fmla="*/ 521 h 813"/>
                <a:gd name="T6" fmla="*/ 0 w 1106"/>
                <a:gd name="T7" fmla="*/ 311 h 813"/>
                <a:gd name="T8" fmla="*/ 728 w 1106"/>
                <a:gd name="T9" fmla="*/ 311 h 813"/>
                <a:gd name="T10" fmla="*/ 407 w 1106"/>
                <a:gd name="T11" fmla="*/ 0 h 813"/>
                <a:gd name="T12" fmla="*/ 671 w 1106"/>
                <a:gd name="T13" fmla="*/ 0 h 813"/>
                <a:gd name="T14" fmla="*/ 1106 w 1106"/>
                <a:gd name="T15" fmla="*/ 406 h 813"/>
                <a:gd name="T16" fmla="*/ 671 w 1106"/>
                <a:gd name="T17" fmla="*/ 813 h 813"/>
                <a:gd name="T18" fmla="*/ 407 w 1106"/>
                <a:gd name="T19" fmla="*/ 813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6" h="813">
                  <a:moveTo>
                    <a:pt x="407" y="813"/>
                  </a:moveTo>
                  <a:cubicBezTo>
                    <a:pt x="407" y="813"/>
                    <a:pt x="407" y="813"/>
                    <a:pt x="728" y="521"/>
                  </a:cubicBezTo>
                  <a:cubicBezTo>
                    <a:pt x="0" y="521"/>
                    <a:pt x="0" y="521"/>
                    <a:pt x="0" y="521"/>
                  </a:cubicBezTo>
                  <a:cubicBezTo>
                    <a:pt x="0" y="521"/>
                    <a:pt x="0" y="521"/>
                    <a:pt x="0" y="311"/>
                  </a:cubicBezTo>
                  <a:cubicBezTo>
                    <a:pt x="0" y="311"/>
                    <a:pt x="0" y="311"/>
                    <a:pt x="728" y="311"/>
                  </a:cubicBezTo>
                  <a:cubicBezTo>
                    <a:pt x="728" y="311"/>
                    <a:pt x="728" y="311"/>
                    <a:pt x="407" y="0"/>
                  </a:cubicBezTo>
                  <a:cubicBezTo>
                    <a:pt x="407" y="0"/>
                    <a:pt x="407" y="0"/>
                    <a:pt x="671" y="0"/>
                  </a:cubicBezTo>
                  <a:cubicBezTo>
                    <a:pt x="671" y="0"/>
                    <a:pt x="671" y="0"/>
                    <a:pt x="1106" y="406"/>
                  </a:cubicBezTo>
                  <a:cubicBezTo>
                    <a:pt x="1106" y="406"/>
                    <a:pt x="1106" y="406"/>
                    <a:pt x="671" y="813"/>
                  </a:cubicBezTo>
                  <a:cubicBezTo>
                    <a:pt x="671" y="813"/>
                    <a:pt x="671" y="813"/>
                    <a:pt x="407" y="8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7425748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Standard Navigation Update Process</a:t>
            </a:r>
          </a:p>
        </p:txBody>
      </p:sp>
      <p:sp>
        <p:nvSpPr>
          <p:cNvPr id="3" name="Text Placeholder 2">
            <a:extLst>
              <a:ext uri="{FF2B5EF4-FFF2-40B4-BE49-F238E27FC236}">
                <a16:creationId xmlns:a16="http://schemas.microsoft.com/office/drawing/2014/main" id="{B888ECB7-AB7E-8A49-8FFE-D9CF4BD05281}"/>
              </a:ext>
            </a:extLst>
          </p:cNvPr>
          <p:cNvSpPr>
            <a:spLocks noGrp="1"/>
          </p:cNvSpPr>
          <p:nvPr>
            <p:ph type="body" sz="quarter" idx="11"/>
          </p:nvPr>
        </p:nvSpPr>
        <p:spPr/>
        <p:txBody>
          <a:bodyPr/>
          <a:lstStyle/>
          <a:p>
            <a:endParaRPr lang="en-US"/>
          </a:p>
        </p:txBody>
      </p:sp>
      <p:graphicFrame>
        <p:nvGraphicFramePr>
          <p:cNvPr id="7" name="Diagram 6">
            <a:extLst>
              <a:ext uri="{FF2B5EF4-FFF2-40B4-BE49-F238E27FC236}">
                <a16:creationId xmlns:a16="http://schemas.microsoft.com/office/drawing/2014/main" id="{1EE26957-FD45-5D4B-844D-2C30067269FA}"/>
              </a:ext>
            </a:extLst>
          </p:cNvPr>
          <p:cNvGraphicFramePr/>
          <p:nvPr>
            <p:extLst>
              <p:ext uri="{D42A27DB-BD31-4B8C-83A1-F6EECF244321}">
                <p14:modId xmlns:p14="http://schemas.microsoft.com/office/powerpoint/2010/main" val="153712539"/>
              </p:ext>
            </p:extLst>
          </p:nvPr>
        </p:nvGraphicFramePr>
        <p:xfrm>
          <a:off x="2072745" y="1171929"/>
          <a:ext cx="8290983" cy="552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341256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Geometric shapes on a wooden background"/>
          <p:cNvPicPr>
            <a:picLocks noChangeAspect="1"/>
          </p:cNvPicPr>
          <p:nvPr/>
        </p:nvPicPr>
        <p:blipFill>
          <a:blip r:embed="rId3"/>
          <a:srcRect/>
          <a:stretch/>
        </p:blipFill>
        <p:spPr>
          <a:xfrm>
            <a:off x="0" y="4774"/>
            <a:ext cx="12436475" cy="8282886"/>
          </a:xfrm>
          <a:prstGeom prst="rect">
            <a:avLst/>
          </a:prstGeom>
        </p:spPr>
      </p:pic>
      <p:sp>
        <p:nvSpPr>
          <p:cNvPr id="4" name="Text Placeholder 2"/>
          <p:cNvSpPr txBox="1">
            <a:spLocks/>
          </p:cNvSpPr>
          <p:nvPr/>
        </p:nvSpPr>
        <p:spPr>
          <a:xfrm>
            <a:off x="274637" y="296863"/>
            <a:ext cx="6781800" cy="6400800"/>
          </a:xfrm>
          <a:prstGeom prst="rect">
            <a:avLst/>
          </a:prstGeom>
          <a:solidFill>
            <a:srgbClr val="482581">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rPr>
              <a:t>Anatomy of the Solution</a:t>
            </a:r>
            <a:br>
              <a:rPr lang="en-US"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a:p>
            <a:r>
              <a:rPr lang="en-US" sz="3600" dirty="0">
                <a:gradFill>
                  <a:gsLst>
                    <a:gs pos="1250">
                      <a:schemeClr val="bg1"/>
                    </a:gs>
                    <a:gs pos="100000">
                      <a:schemeClr val="bg1"/>
                    </a:gs>
                  </a:gsLst>
                  <a:lin ang="5400000" scaled="0"/>
                </a:gradFill>
              </a:rPr>
              <a:t>Admin Site with Link Lists</a:t>
            </a:r>
            <a:br>
              <a:rPr lang="en-US" sz="3600" dirty="0">
                <a:gradFill>
                  <a:gsLst>
                    <a:gs pos="1250">
                      <a:schemeClr val="bg1"/>
                    </a:gs>
                    <a:gs pos="100000">
                      <a:schemeClr val="bg1"/>
                    </a:gs>
                  </a:gsLst>
                  <a:lin ang="5400000" scaled="0"/>
                </a:gradFill>
              </a:rPr>
            </a:br>
            <a:endParaRPr lang="en-US" sz="3600" dirty="0">
              <a:gradFill>
                <a:gsLst>
                  <a:gs pos="1250">
                    <a:schemeClr val="bg1"/>
                  </a:gs>
                  <a:gs pos="100000">
                    <a:schemeClr val="bg1"/>
                  </a:gs>
                </a:gsLst>
                <a:lin ang="5400000" scaled="0"/>
              </a:gradFill>
            </a:endParaRPr>
          </a:p>
          <a:p>
            <a:r>
              <a:rPr lang="en-US" sz="3600" dirty="0">
                <a:gradFill>
                  <a:gsLst>
                    <a:gs pos="1250">
                      <a:schemeClr val="bg1"/>
                    </a:gs>
                    <a:gs pos="100000">
                      <a:schemeClr val="bg1"/>
                    </a:gs>
                  </a:gsLst>
                  <a:lin ang="5400000" scaled="0"/>
                </a:gradFill>
              </a:rPr>
              <a:t>Custom Navigation Component</a:t>
            </a:r>
            <a:br>
              <a:rPr lang="en-US" sz="3600" dirty="0">
                <a:gradFill>
                  <a:gsLst>
                    <a:gs pos="1250">
                      <a:schemeClr val="bg1"/>
                    </a:gs>
                    <a:gs pos="100000">
                      <a:schemeClr val="bg1"/>
                    </a:gs>
                  </a:gsLst>
                  <a:lin ang="5400000" scaled="0"/>
                </a:gradFill>
              </a:rPr>
            </a:br>
            <a:endParaRPr lang="en-US" sz="3600" dirty="0">
              <a:gradFill>
                <a:gsLst>
                  <a:gs pos="1250">
                    <a:schemeClr val="bg1"/>
                  </a:gs>
                  <a:gs pos="100000">
                    <a:schemeClr val="bg1"/>
                  </a:gs>
                </a:gsLst>
                <a:lin ang="5400000" scaled="0"/>
              </a:gradFill>
            </a:endParaRPr>
          </a:p>
          <a:p>
            <a:r>
              <a:rPr lang="en-US" sz="3600" dirty="0">
                <a:gradFill>
                  <a:gsLst>
                    <a:gs pos="1250">
                      <a:schemeClr val="bg1"/>
                    </a:gs>
                    <a:gs pos="100000">
                      <a:schemeClr val="bg1"/>
                    </a:gs>
                  </a:gsLst>
                  <a:lin ang="5400000" scaled="0"/>
                </a:gradFill>
              </a:rPr>
              <a:t>Power Automate </a:t>
            </a:r>
            <a:br>
              <a:rPr lang="en-US" sz="3200" dirty="0">
                <a:gradFill>
                  <a:gsLst>
                    <a:gs pos="1250">
                      <a:schemeClr val="bg1"/>
                    </a:gs>
                    <a:gs pos="100000">
                      <a:schemeClr val="bg1"/>
                    </a:gs>
                  </a:gsLst>
                  <a:lin ang="5400000" scaled="0"/>
                </a:gradFill>
              </a:rPr>
            </a:br>
            <a:br>
              <a:rPr lang="en-US"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p:txBody>
      </p:sp>
    </p:spTree>
    <p:extLst>
      <p:ext uri="{BB962C8B-B14F-4D97-AF65-F5344CB8AC3E}">
        <p14:creationId xmlns:p14="http://schemas.microsoft.com/office/powerpoint/2010/main" val="238784144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rcRect/>
          <a:stretch/>
        </p:blipFill>
        <p:spPr>
          <a:xfrm rot="5400000">
            <a:off x="-2053433" y="2053432"/>
            <a:ext cx="16560803" cy="12453939"/>
          </a:xfrm>
          <a:prstGeom prst="rect">
            <a:avLst/>
          </a:prstGeom>
        </p:spPr>
      </p:pic>
      <p:sp>
        <p:nvSpPr>
          <p:cNvPr id="4" name="Text Placeholder 2"/>
          <p:cNvSpPr txBox="1">
            <a:spLocks/>
          </p:cNvSpPr>
          <p:nvPr/>
        </p:nvSpPr>
        <p:spPr>
          <a:xfrm>
            <a:off x="274637" y="296862"/>
            <a:ext cx="8229600" cy="7010399"/>
          </a:xfrm>
          <a:prstGeom prst="rect">
            <a:avLst/>
          </a:prstGeom>
          <a:solidFill>
            <a:srgbClr val="9ACE1D">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rPr>
              <a:t>Administration Site</a:t>
            </a:r>
            <a:br>
              <a:rPr lang="en-US"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Modern Team Site</a:t>
            </a:r>
            <a:br>
              <a:rPr lang="en-US" sz="3200" dirty="0">
                <a:gradFill>
                  <a:gsLst>
                    <a:gs pos="1250">
                      <a:schemeClr val="bg1"/>
                    </a:gs>
                    <a:gs pos="100000">
                      <a:schemeClr val="bg1"/>
                    </a:gs>
                  </a:gsLst>
                  <a:lin ang="5400000" scaled="0"/>
                </a:gradFill>
              </a:rPr>
            </a:br>
            <a:endParaRPr lang="en-US" sz="3200"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Two Links Lists (Level 1 and Level 2)</a:t>
            </a:r>
            <a:br>
              <a:rPr lang="en-US" sz="3200" dirty="0">
                <a:gradFill>
                  <a:gsLst>
                    <a:gs pos="1250">
                      <a:schemeClr val="bg1"/>
                    </a:gs>
                    <a:gs pos="100000">
                      <a:schemeClr val="bg1"/>
                    </a:gs>
                  </a:gsLst>
                  <a:lin ang="5400000" scaled="0"/>
                </a:gradFill>
              </a:rPr>
            </a:br>
            <a:endParaRPr lang="en-US" sz="3200"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Permission locked down to only the admin team</a:t>
            </a:r>
          </a:p>
        </p:txBody>
      </p:sp>
    </p:spTree>
    <p:extLst>
      <p:ext uri="{BB962C8B-B14F-4D97-AF65-F5344CB8AC3E}">
        <p14:creationId xmlns:p14="http://schemas.microsoft.com/office/powerpoint/2010/main" val="418413506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71274251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rcRect/>
          <a:stretch/>
        </p:blipFill>
        <p:spPr>
          <a:xfrm>
            <a:off x="0" y="0"/>
            <a:ext cx="13833691" cy="9225491"/>
          </a:xfrm>
          <a:prstGeom prst="rect">
            <a:avLst/>
          </a:prstGeom>
        </p:spPr>
      </p:pic>
      <p:sp>
        <p:nvSpPr>
          <p:cNvPr id="4" name="Text Placeholder 2"/>
          <p:cNvSpPr txBox="1">
            <a:spLocks/>
          </p:cNvSpPr>
          <p:nvPr/>
        </p:nvSpPr>
        <p:spPr>
          <a:xfrm>
            <a:off x="274636" y="296862"/>
            <a:ext cx="7162801" cy="6858000"/>
          </a:xfrm>
          <a:prstGeom prst="rect">
            <a:avLst/>
          </a:prstGeom>
          <a:solidFill>
            <a:srgbClr val="482581">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rPr>
              <a:t>Custom Navigation Component</a:t>
            </a:r>
            <a:br>
              <a:rPr lang="en-US"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a:p>
            <a:r>
              <a:rPr lang="en-US" dirty="0">
                <a:gradFill>
                  <a:gsLst>
                    <a:gs pos="1250">
                      <a:schemeClr val="bg1"/>
                    </a:gs>
                    <a:gs pos="100000">
                      <a:schemeClr val="bg1"/>
                    </a:gs>
                  </a:gsLst>
                  <a:lin ang="5400000" scaled="0"/>
                </a:gradFill>
              </a:rPr>
              <a:t>Used PnP Dev Extensions</a:t>
            </a:r>
            <a:br>
              <a:rPr lang="en-US"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a:p>
            <a:r>
              <a:rPr lang="en-US" dirty="0">
                <a:gradFill>
                  <a:gsLst>
                    <a:gs pos="1250">
                      <a:schemeClr val="bg1"/>
                    </a:gs>
                    <a:gs pos="100000">
                      <a:schemeClr val="bg1"/>
                    </a:gs>
                  </a:gsLst>
                  <a:lin ang="5400000" scaled="0"/>
                </a:gradFill>
              </a:rPr>
              <a:t>Updated the User Interface</a:t>
            </a:r>
            <a:br>
              <a:rPr lang="en-US"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a:p>
            <a:r>
              <a:rPr lang="en-US" dirty="0">
                <a:gradFill>
                  <a:gsLst>
                    <a:gs pos="1250">
                      <a:schemeClr val="bg1"/>
                    </a:gs>
                    <a:gs pos="100000">
                      <a:schemeClr val="bg1"/>
                    </a:gs>
                  </a:gsLst>
                  <a:lin ang="5400000" scaled="0"/>
                </a:gradFill>
              </a:rPr>
              <a:t>Deployed Component across the tenant</a:t>
            </a:r>
            <a:br>
              <a:rPr lang="en-US" dirty="0">
                <a:gradFill>
                  <a:gsLst>
                    <a:gs pos="1250">
                      <a:schemeClr val="bg1"/>
                    </a:gs>
                    <a:gs pos="100000">
                      <a:schemeClr val="bg1"/>
                    </a:gs>
                  </a:gsLst>
                  <a:lin ang="5400000" scaled="0"/>
                </a:gradFill>
              </a:rPr>
            </a:br>
            <a:br>
              <a:rPr lang="en-US" sz="3600" dirty="0">
                <a:gradFill>
                  <a:gsLst>
                    <a:gs pos="1250">
                      <a:schemeClr val="bg1"/>
                    </a:gs>
                    <a:gs pos="100000">
                      <a:schemeClr val="bg1"/>
                    </a:gs>
                  </a:gsLst>
                  <a:lin ang="5400000" scaled="0"/>
                </a:gradFill>
              </a:rPr>
            </a:br>
            <a:br>
              <a:rPr lang="en-US"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p:txBody>
      </p:sp>
    </p:spTree>
    <p:extLst>
      <p:ext uri="{BB962C8B-B14F-4D97-AF65-F5344CB8AC3E}">
        <p14:creationId xmlns:p14="http://schemas.microsoft.com/office/powerpoint/2010/main" val="383687652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rcRect/>
          <a:stretch/>
        </p:blipFill>
        <p:spPr>
          <a:xfrm>
            <a:off x="0" y="-636"/>
            <a:ext cx="12436475" cy="8293707"/>
          </a:xfrm>
          <a:prstGeom prst="rect">
            <a:avLst/>
          </a:prstGeom>
        </p:spPr>
      </p:pic>
      <p:sp>
        <p:nvSpPr>
          <p:cNvPr id="4" name="Text Placeholder 2"/>
          <p:cNvSpPr txBox="1">
            <a:spLocks/>
          </p:cNvSpPr>
          <p:nvPr/>
        </p:nvSpPr>
        <p:spPr>
          <a:xfrm>
            <a:off x="274638" y="296863"/>
            <a:ext cx="5486400" cy="6400800"/>
          </a:xfrm>
          <a:prstGeom prst="rect">
            <a:avLst/>
          </a:prstGeom>
          <a:solidFill>
            <a:srgbClr val="482581">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rPr>
              <a:t>What is PnP?</a:t>
            </a:r>
            <a:br>
              <a:rPr lang="en-US"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a:p>
            <a:pPr marL="0" indent="0">
              <a:buNone/>
            </a:pPr>
            <a:br>
              <a:rPr lang="en-US"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p:txBody>
      </p:sp>
    </p:spTree>
    <p:extLst>
      <p:ext uri="{BB962C8B-B14F-4D97-AF65-F5344CB8AC3E}">
        <p14:creationId xmlns:p14="http://schemas.microsoft.com/office/powerpoint/2010/main" val="362962403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rcRect/>
          <a:stretch/>
        </p:blipFill>
        <p:spPr>
          <a:xfrm>
            <a:off x="0" y="-636"/>
            <a:ext cx="12436475" cy="8293707"/>
          </a:xfrm>
          <a:prstGeom prst="rect">
            <a:avLst/>
          </a:prstGeom>
        </p:spPr>
      </p:pic>
      <p:sp>
        <p:nvSpPr>
          <p:cNvPr id="4" name="Text Placeholder 2"/>
          <p:cNvSpPr txBox="1">
            <a:spLocks/>
          </p:cNvSpPr>
          <p:nvPr/>
        </p:nvSpPr>
        <p:spPr>
          <a:xfrm>
            <a:off x="274638" y="296863"/>
            <a:ext cx="5486400" cy="6400800"/>
          </a:xfrm>
          <a:prstGeom prst="rect">
            <a:avLst/>
          </a:prstGeom>
          <a:solidFill>
            <a:srgbClr val="482581">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rPr>
              <a:t>What is PnP?</a:t>
            </a:r>
            <a:br>
              <a:rPr lang="en-US"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Patterns &amp; Practices</a:t>
            </a:r>
            <a:br>
              <a:rPr lang="en-US" sz="3200" dirty="0">
                <a:gradFill>
                  <a:gsLst>
                    <a:gs pos="1250">
                      <a:schemeClr val="bg1"/>
                    </a:gs>
                    <a:gs pos="100000">
                      <a:schemeClr val="bg1"/>
                    </a:gs>
                  </a:gsLst>
                  <a:lin ang="5400000" scaled="0"/>
                </a:gradFill>
              </a:rPr>
            </a:br>
            <a:endParaRPr lang="en-US" sz="3200" dirty="0">
              <a:gradFill>
                <a:gsLst>
                  <a:gs pos="1250">
                    <a:schemeClr val="bg1"/>
                  </a:gs>
                  <a:gs pos="100000">
                    <a:schemeClr val="bg1"/>
                  </a:gs>
                </a:gsLst>
                <a:lin ang="5400000" scaled="0"/>
              </a:gradFill>
            </a:endParaRPr>
          </a:p>
          <a:p>
            <a:pPr marL="0" indent="0">
              <a:buNone/>
            </a:pPr>
            <a:br>
              <a:rPr lang="en-US"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p:txBody>
      </p:sp>
    </p:spTree>
    <p:extLst>
      <p:ext uri="{BB962C8B-B14F-4D97-AF65-F5344CB8AC3E}">
        <p14:creationId xmlns:p14="http://schemas.microsoft.com/office/powerpoint/2010/main" val="210246658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rcRect/>
          <a:stretch/>
        </p:blipFill>
        <p:spPr>
          <a:xfrm>
            <a:off x="0" y="-636"/>
            <a:ext cx="12436475" cy="8293707"/>
          </a:xfrm>
          <a:prstGeom prst="rect">
            <a:avLst/>
          </a:prstGeom>
        </p:spPr>
      </p:pic>
      <p:sp>
        <p:nvSpPr>
          <p:cNvPr id="4" name="Text Placeholder 2"/>
          <p:cNvSpPr txBox="1">
            <a:spLocks/>
          </p:cNvSpPr>
          <p:nvPr/>
        </p:nvSpPr>
        <p:spPr>
          <a:xfrm>
            <a:off x="274638" y="296863"/>
            <a:ext cx="5486400" cy="6400800"/>
          </a:xfrm>
          <a:prstGeom prst="rect">
            <a:avLst/>
          </a:prstGeom>
          <a:solidFill>
            <a:srgbClr val="482581">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rPr>
              <a:t>What is PnP?</a:t>
            </a:r>
            <a:br>
              <a:rPr lang="en-US"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Patterns &amp; Practices</a:t>
            </a:r>
            <a:br>
              <a:rPr lang="en-US" sz="3200" dirty="0">
                <a:gradFill>
                  <a:gsLst>
                    <a:gs pos="1250">
                      <a:schemeClr val="bg1"/>
                    </a:gs>
                    <a:gs pos="100000">
                      <a:schemeClr val="bg1"/>
                    </a:gs>
                  </a:gsLst>
                  <a:lin ang="5400000" scaled="0"/>
                </a:gradFill>
              </a:rPr>
            </a:br>
            <a:endParaRPr lang="en-US" sz="3200"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Community Driven</a:t>
            </a:r>
            <a:br>
              <a:rPr lang="en-US" sz="3200" dirty="0">
                <a:gradFill>
                  <a:gsLst>
                    <a:gs pos="1250">
                      <a:schemeClr val="bg1"/>
                    </a:gs>
                    <a:gs pos="100000">
                      <a:schemeClr val="bg1"/>
                    </a:gs>
                  </a:gsLst>
                  <a:lin ang="5400000" scaled="0"/>
                </a:gradFill>
              </a:rPr>
            </a:br>
            <a:br>
              <a:rPr lang="en-US"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p:txBody>
      </p:sp>
    </p:spTree>
    <p:extLst>
      <p:ext uri="{BB962C8B-B14F-4D97-AF65-F5344CB8AC3E}">
        <p14:creationId xmlns:p14="http://schemas.microsoft.com/office/powerpoint/2010/main" val="237024836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rcRect/>
          <a:stretch/>
        </p:blipFill>
        <p:spPr>
          <a:xfrm>
            <a:off x="0" y="-636"/>
            <a:ext cx="12436475" cy="8293707"/>
          </a:xfrm>
          <a:prstGeom prst="rect">
            <a:avLst/>
          </a:prstGeom>
        </p:spPr>
      </p:pic>
      <p:sp>
        <p:nvSpPr>
          <p:cNvPr id="4" name="Text Placeholder 2"/>
          <p:cNvSpPr txBox="1">
            <a:spLocks/>
          </p:cNvSpPr>
          <p:nvPr/>
        </p:nvSpPr>
        <p:spPr>
          <a:xfrm>
            <a:off x="274638" y="296863"/>
            <a:ext cx="5486400" cy="6400800"/>
          </a:xfrm>
          <a:prstGeom prst="rect">
            <a:avLst/>
          </a:prstGeom>
          <a:solidFill>
            <a:srgbClr val="482581">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rPr>
              <a:t>What is PnP?</a:t>
            </a:r>
            <a:br>
              <a:rPr lang="en-US"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Patterns &amp; Practices</a:t>
            </a:r>
            <a:br>
              <a:rPr lang="en-US" sz="3200" dirty="0">
                <a:gradFill>
                  <a:gsLst>
                    <a:gs pos="1250">
                      <a:schemeClr val="bg1"/>
                    </a:gs>
                    <a:gs pos="100000">
                      <a:schemeClr val="bg1"/>
                    </a:gs>
                  </a:gsLst>
                  <a:lin ang="5400000" scaled="0"/>
                </a:gradFill>
              </a:rPr>
            </a:br>
            <a:endParaRPr lang="en-US" sz="3200"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Community Driven</a:t>
            </a:r>
            <a:br>
              <a:rPr lang="en-US" sz="3200" dirty="0">
                <a:gradFill>
                  <a:gsLst>
                    <a:gs pos="1250">
                      <a:schemeClr val="bg1"/>
                    </a:gs>
                    <a:gs pos="100000">
                      <a:schemeClr val="bg1"/>
                    </a:gs>
                  </a:gsLst>
                  <a:lin ang="5400000" scaled="0"/>
                </a:gradFill>
              </a:rPr>
            </a:br>
            <a:endParaRPr lang="en-US" sz="3200"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What’s Covered</a:t>
            </a:r>
          </a:p>
          <a:p>
            <a:pPr lvl="1"/>
            <a:r>
              <a:rPr lang="en-US" sz="1600" dirty="0">
                <a:gradFill>
                  <a:gsLst>
                    <a:gs pos="1250">
                      <a:schemeClr val="bg1"/>
                    </a:gs>
                    <a:gs pos="100000">
                      <a:schemeClr val="bg1"/>
                    </a:gs>
                  </a:gsLst>
                  <a:lin ang="5400000" scaled="0"/>
                </a:gradFill>
              </a:rPr>
              <a:t>Code Samples</a:t>
            </a:r>
          </a:p>
          <a:p>
            <a:pPr lvl="1"/>
            <a:r>
              <a:rPr lang="en-US" sz="1600" dirty="0">
                <a:gradFill>
                  <a:gsLst>
                    <a:gs pos="1250">
                      <a:schemeClr val="bg1"/>
                    </a:gs>
                    <a:gs pos="100000">
                      <a:schemeClr val="bg1"/>
                    </a:gs>
                  </a:gsLst>
                  <a:lin ang="5400000" scaled="0"/>
                </a:gradFill>
              </a:rPr>
              <a:t>Community Driven Best practices</a:t>
            </a:r>
          </a:p>
          <a:p>
            <a:pPr lvl="1"/>
            <a:r>
              <a:rPr lang="en-US" sz="1600" dirty="0">
                <a:gradFill>
                  <a:gsLst>
                    <a:gs pos="1250">
                      <a:schemeClr val="bg1"/>
                    </a:gs>
                    <a:gs pos="100000">
                      <a:schemeClr val="bg1"/>
                    </a:gs>
                  </a:gsLst>
                  <a:lin ang="5400000" scaled="0"/>
                </a:gradFill>
              </a:rPr>
              <a:t>Look Book</a:t>
            </a:r>
          </a:p>
          <a:p>
            <a:pPr lvl="1"/>
            <a:r>
              <a:rPr lang="en-US" sz="1600" dirty="0">
                <a:gradFill>
                  <a:gsLst>
                    <a:gs pos="1250">
                      <a:schemeClr val="bg1"/>
                    </a:gs>
                    <a:gs pos="100000">
                      <a:schemeClr val="bg1"/>
                    </a:gs>
                  </a:gsLst>
                  <a:lin ang="5400000" scaled="0"/>
                </a:gradFill>
              </a:rPr>
              <a:t>SPFx Generator</a:t>
            </a:r>
          </a:p>
          <a:p>
            <a:pPr lvl="1"/>
            <a:r>
              <a:rPr lang="en-US" sz="1600" dirty="0">
                <a:gradFill>
                  <a:gsLst>
                    <a:gs pos="1250">
                      <a:schemeClr val="bg1"/>
                    </a:gs>
                    <a:gs pos="100000">
                      <a:schemeClr val="bg1"/>
                    </a:gs>
                  </a:gsLst>
                  <a:lin ang="5400000" scaled="0"/>
                </a:gradFill>
              </a:rPr>
              <a:t>And much much more!</a:t>
            </a:r>
            <a:br>
              <a:rPr lang="en-US"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p:txBody>
      </p:sp>
    </p:spTree>
    <p:extLst>
      <p:ext uri="{BB962C8B-B14F-4D97-AF65-F5344CB8AC3E}">
        <p14:creationId xmlns:p14="http://schemas.microsoft.com/office/powerpoint/2010/main" val="397664936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rcRect/>
          <a:stretch/>
        </p:blipFill>
        <p:spPr>
          <a:xfrm>
            <a:off x="0" y="-636"/>
            <a:ext cx="12436475" cy="8293707"/>
          </a:xfrm>
          <a:prstGeom prst="rect">
            <a:avLst/>
          </a:prstGeom>
        </p:spPr>
      </p:pic>
      <p:sp>
        <p:nvSpPr>
          <p:cNvPr id="4" name="Text Placeholder 2"/>
          <p:cNvSpPr txBox="1">
            <a:spLocks/>
          </p:cNvSpPr>
          <p:nvPr/>
        </p:nvSpPr>
        <p:spPr>
          <a:xfrm>
            <a:off x="274638" y="296863"/>
            <a:ext cx="5486400" cy="6400800"/>
          </a:xfrm>
          <a:prstGeom prst="rect">
            <a:avLst/>
          </a:prstGeom>
          <a:solidFill>
            <a:srgbClr val="482581">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rPr>
              <a:t>What is PnP?</a:t>
            </a:r>
            <a:br>
              <a:rPr lang="en-US"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Patterns &amp; Practices</a:t>
            </a:r>
            <a:br>
              <a:rPr lang="en-US" sz="3200" dirty="0">
                <a:gradFill>
                  <a:gsLst>
                    <a:gs pos="1250">
                      <a:schemeClr val="bg1"/>
                    </a:gs>
                    <a:gs pos="100000">
                      <a:schemeClr val="bg1"/>
                    </a:gs>
                  </a:gsLst>
                  <a:lin ang="5400000" scaled="0"/>
                </a:gradFill>
              </a:rPr>
            </a:br>
            <a:endParaRPr lang="en-US" sz="3200"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Community Driven</a:t>
            </a:r>
            <a:br>
              <a:rPr lang="en-US" sz="3200" dirty="0">
                <a:gradFill>
                  <a:gsLst>
                    <a:gs pos="1250">
                      <a:schemeClr val="bg1"/>
                    </a:gs>
                    <a:gs pos="100000">
                      <a:schemeClr val="bg1"/>
                    </a:gs>
                  </a:gsLst>
                  <a:lin ang="5400000" scaled="0"/>
                </a:gradFill>
              </a:rPr>
            </a:br>
            <a:endParaRPr lang="en-US" sz="3200"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What’s Covered</a:t>
            </a:r>
          </a:p>
          <a:p>
            <a:pPr lvl="1"/>
            <a:r>
              <a:rPr lang="en-US" sz="1600" dirty="0">
                <a:gradFill>
                  <a:gsLst>
                    <a:gs pos="1250">
                      <a:schemeClr val="bg1"/>
                    </a:gs>
                    <a:gs pos="100000">
                      <a:schemeClr val="bg1"/>
                    </a:gs>
                  </a:gsLst>
                  <a:lin ang="5400000" scaled="0"/>
                </a:gradFill>
              </a:rPr>
              <a:t>Code Samples</a:t>
            </a:r>
          </a:p>
          <a:p>
            <a:pPr lvl="1"/>
            <a:r>
              <a:rPr lang="en-US" sz="1600" dirty="0">
                <a:gradFill>
                  <a:gsLst>
                    <a:gs pos="1250">
                      <a:schemeClr val="bg1"/>
                    </a:gs>
                    <a:gs pos="100000">
                      <a:schemeClr val="bg1"/>
                    </a:gs>
                  </a:gsLst>
                  <a:lin ang="5400000" scaled="0"/>
                </a:gradFill>
              </a:rPr>
              <a:t>Community Driven Best practices</a:t>
            </a:r>
          </a:p>
          <a:p>
            <a:pPr lvl="1"/>
            <a:r>
              <a:rPr lang="en-US" sz="1600" dirty="0">
                <a:gradFill>
                  <a:gsLst>
                    <a:gs pos="1250">
                      <a:schemeClr val="bg1"/>
                    </a:gs>
                    <a:gs pos="100000">
                      <a:schemeClr val="bg1"/>
                    </a:gs>
                  </a:gsLst>
                  <a:lin ang="5400000" scaled="0"/>
                </a:gradFill>
              </a:rPr>
              <a:t>Look Book</a:t>
            </a:r>
          </a:p>
          <a:p>
            <a:pPr lvl="1"/>
            <a:r>
              <a:rPr lang="en-US" sz="1600" dirty="0">
                <a:gradFill>
                  <a:gsLst>
                    <a:gs pos="1250">
                      <a:schemeClr val="bg1"/>
                    </a:gs>
                    <a:gs pos="100000">
                      <a:schemeClr val="bg1"/>
                    </a:gs>
                  </a:gsLst>
                  <a:lin ang="5400000" scaled="0"/>
                </a:gradFill>
              </a:rPr>
              <a:t>SPFx Generator</a:t>
            </a:r>
          </a:p>
          <a:p>
            <a:pPr lvl="1"/>
            <a:r>
              <a:rPr lang="en-US" sz="1600" dirty="0">
                <a:gradFill>
                  <a:gsLst>
                    <a:gs pos="1250">
                      <a:schemeClr val="bg1"/>
                    </a:gs>
                    <a:gs pos="100000">
                      <a:schemeClr val="bg1"/>
                    </a:gs>
                  </a:gsLst>
                  <a:lin ang="5400000" scaled="0"/>
                </a:gradFill>
              </a:rPr>
              <a:t>And much much more!</a:t>
            </a:r>
            <a:br>
              <a:rPr lang="en-US" sz="1600" dirty="0">
                <a:gradFill>
                  <a:gsLst>
                    <a:gs pos="1250">
                      <a:schemeClr val="bg1"/>
                    </a:gs>
                    <a:gs pos="100000">
                      <a:schemeClr val="bg1"/>
                    </a:gs>
                  </a:gsLst>
                  <a:lin ang="5400000" scaled="0"/>
                </a:gradFill>
              </a:rPr>
            </a:br>
            <a:endParaRPr lang="en-US" sz="1600" dirty="0">
              <a:gradFill>
                <a:gsLst>
                  <a:gs pos="1250">
                    <a:schemeClr val="bg1"/>
                  </a:gs>
                  <a:gs pos="100000">
                    <a:schemeClr val="bg1"/>
                  </a:gs>
                </a:gsLst>
                <a:lin ang="5400000" scaled="0"/>
              </a:gradFill>
            </a:endParaRPr>
          </a:p>
          <a:p>
            <a:r>
              <a:rPr lang="en-US" sz="3200" b="1" dirty="0">
                <a:gradFill>
                  <a:gsLst>
                    <a:gs pos="1250">
                      <a:schemeClr val="bg1"/>
                    </a:gs>
                    <a:gs pos="100000">
                      <a:schemeClr val="bg1"/>
                    </a:gs>
                  </a:gsLst>
                  <a:lin ang="5400000" scaled="0"/>
                </a:gradFill>
              </a:rPr>
              <a:t>https://</a:t>
            </a:r>
            <a:r>
              <a:rPr lang="en-US" sz="3200" b="1" dirty="0" err="1">
                <a:gradFill>
                  <a:gsLst>
                    <a:gs pos="1250">
                      <a:schemeClr val="bg1"/>
                    </a:gs>
                    <a:gs pos="100000">
                      <a:schemeClr val="bg1"/>
                    </a:gs>
                  </a:gsLst>
                  <a:lin ang="5400000" scaled="0"/>
                </a:gradFill>
              </a:rPr>
              <a:t>pnp.github.io</a:t>
            </a:r>
            <a:endParaRPr lang="en-US" sz="3200" b="1" dirty="0">
              <a:gradFill>
                <a:gsLst>
                  <a:gs pos="1250">
                    <a:schemeClr val="bg1"/>
                  </a:gs>
                  <a:gs pos="100000">
                    <a:schemeClr val="bg1"/>
                  </a:gs>
                </a:gsLst>
                <a:lin ang="5400000" scaled="0"/>
              </a:gradFill>
            </a:endParaRPr>
          </a:p>
          <a:p>
            <a:pPr marL="0" indent="0">
              <a:buNone/>
            </a:pPr>
            <a:br>
              <a:rPr lang="en-US"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p:txBody>
      </p:sp>
    </p:spTree>
    <p:extLst>
      <p:ext uri="{BB962C8B-B14F-4D97-AF65-F5344CB8AC3E}">
        <p14:creationId xmlns:p14="http://schemas.microsoft.com/office/powerpoint/2010/main" val="268893639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rcRect/>
          <a:stretch/>
        </p:blipFill>
        <p:spPr>
          <a:xfrm>
            <a:off x="0" y="-78993"/>
            <a:ext cx="13254087" cy="9940566"/>
          </a:xfrm>
          <a:prstGeom prst="rect">
            <a:avLst/>
          </a:prstGeom>
        </p:spPr>
      </p:pic>
      <p:sp>
        <p:nvSpPr>
          <p:cNvPr id="4" name="Text Placeholder 2"/>
          <p:cNvSpPr txBox="1">
            <a:spLocks/>
          </p:cNvSpPr>
          <p:nvPr/>
        </p:nvSpPr>
        <p:spPr>
          <a:xfrm>
            <a:off x="274637" y="296862"/>
            <a:ext cx="6793428" cy="6094412"/>
          </a:xfrm>
          <a:prstGeom prst="rect">
            <a:avLst/>
          </a:prstGeom>
          <a:solidFill>
            <a:srgbClr val="482581">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rPr>
              <a:t>Power Automate (Flow)</a:t>
            </a:r>
            <a:br>
              <a:rPr lang="en-US"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a:p>
            <a:r>
              <a:rPr lang="en-US" dirty="0">
                <a:gradFill>
                  <a:gsLst>
                    <a:gs pos="1250">
                      <a:schemeClr val="bg1"/>
                    </a:gs>
                    <a:gs pos="100000">
                      <a:schemeClr val="bg1"/>
                    </a:gs>
                  </a:gsLst>
                  <a:lin ang="5400000" scaled="0"/>
                </a:gradFill>
              </a:rPr>
              <a:t>List Triggers</a:t>
            </a:r>
            <a:br>
              <a:rPr lang="en-US"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a:p>
            <a:r>
              <a:rPr lang="en-US" dirty="0">
                <a:gradFill>
                  <a:gsLst>
                    <a:gs pos="1250">
                      <a:schemeClr val="bg1"/>
                    </a:gs>
                    <a:gs pos="100000">
                      <a:schemeClr val="bg1"/>
                    </a:gs>
                  </a:gsLst>
                  <a:lin ang="5400000" scaled="0"/>
                </a:gradFill>
              </a:rPr>
              <a:t>JSON Flow</a:t>
            </a:r>
            <a:br>
              <a:rPr lang="en-US"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a:p>
            <a:endParaRPr lang="en-US" sz="4400" dirty="0">
              <a:solidFill>
                <a:schemeClr val="bg1"/>
              </a:solidFill>
            </a:endParaRPr>
          </a:p>
          <a:p>
            <a:endParaRPr lang="en-US" sz="2000" dirty="0">
              <a:solidFill>
                <a:schemeClr val="bg1"/>
              </a:solidFill>
            </a:endParaRPr>
          </a:p>
        </p:txBody>
      </p:sp>
    </p:spTree>
    <p:extLst>
      <p:ext uri="{BB962C8B-B14F-4D97-AF65-F5344CB8AC3E}">
        <p14:creationId xmlns:p14="http://schemas.microsoft.com/office/powerpoint/2010/main" val="327723863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74638" y="296863"/>
            <a:ext cx="5486400" cy="6400800"/>
          </a:xfrm>
          <a:prstGeom prst="rect">
            <a:avLst/>
          </a:prstGeom>
          <a:solidFill>
            <a:srgbClr val="4825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4639" y="295274"/>
            <a:ext cx="5486399" cy="917575"/>
          </a:xfrm>
        </p:spPr>
        <p:txBody>
          <a:bodyPr/>
          <a:lstStyle/>
          <a:p>
            <a:r>
              <a:rPr lang="en-US" dirty="0">
                <a:gradFill>
                  <a:gsLst>
                    <a:gs pos="1250">
                      <a:schemeClr val="bg1"/>
                    </a:gs>
                    <a:gs pos="100000">
                      <a:schemeClr val="bg1"/>
                    </a:gs>
                  </a:gsLst>
                  <a:lin ang="5400000" scaled="0"/>
                </a:gradFill>
              </a:rPr>
              <a:t>Agenda</a:t>
            </a:r>
          </a:p>
        </p:txBody>
      </p:sp>
      <p:sp>
        <p:nvSpPr>
          <p:cNvPr id="9" name="TextBox 8"/>
          <p:cNvSpPr txBox="1"/>
          <p:nvPr/>
        </p:nvSpPr>
        <p:spPr>
          <a:xfrm>
            <a:off x="5761038" y="296863"/>
            <a:ext cx="6218237" cy="4745915"/>
          </a:xfrm>
          <a:prstGeom prst="rect">
            <a:avLst/>
          </a:prstGeom>
          <a:noFill/>
        </p:spPr>
        <p:txBody>
          <a:bodyPr wrap="square" lIns="36576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latin typeface="+mj-lt"/>
              </a:rPr>
              <a:t>Current Options for Navigation</a:t>
            </a:r>
            <a:br>
              <a:rPr lang="en-US" sz="3200" dirty="0">
                <a:gradFill>
                  <a:gsLst>
                    <a:gs pos="2917">
                      <a:schemeClr val="tx1"/>
                    </a:gs>
                    <a:gs pos="30000">
                      <a:schemeClr val="tx1"/>
                    </a:gs>
                  </a:gsLst>
                  <a:lin ang="5400000" scaled="0"/>
                </a:gradFill>
                <a:latin typeface="+mj-lt"/>
              </a:rPr>
            </a:br>
            <a:endParaRPr lang="en-US" sz="3200" dirty="0">
              <a:gradFill>
                <a:gsLst>
                  <a:gs pos="2917">
                    <a:schemeClr val="tx1"/>
                  </a:gs>
                  <a:gs pos="30000">
                    <a:schemeClr val="tx1"/>
                  </a:gs>
                </a:gsLst>
                <a:lin ang="5400000" scaled="0"/>
              </a:gradFill>
              <a:latin typeface="+mj-lt"/>
            </a:endParaRPr>
          </a:p>
          <a:p>
            <a:pPr>
              <a:lnSpc>
                <a:spcPct val="90000"/>
              </a:lnSpc>
              <a:spcAft>
                <a:spcPts val="600"/>
              </a:spcAft>
            </a:pPr>
            <a:r>
              <a:rPr lang="en-US" sz="3200" dirty="0">
                <a:gradFill>
                  <a:gsLst>
                    <a:gs pos="2917">
                      <a:schemeClr val="tx1"/>
                    </a:gs>
                    <a:gs pos="30000">
                      <a:schemeClr val="tx1"/>
                    </a:gs>
                  </a:gsLst>
                  <a:lin ang="5400000" scaled="0"/>
                </a:gradFill>
                <a:latin typeface="+mj-lt"/>
              </a:rPr>
              <a:t>Anatomy of the Solution</a:t>
            </a:r>
            <a:br>
              <a:rPr lang="en-US" sz="3200" dirty="0">
                <a:gradFill>
                  <a:gsLst>
                    <a:gs pos="2917">
                      <a:schemeClr val="tx1"/>
                    </a:gs>
                    <a:gs pos="30000">
                      <a:schemeClr val="tx1"/>
                    </a:gs>
                  </a:gsLst>
                  <a:lin ang="5400000" scaled="0"/>
                </a:gradFill>
                <a:latin typeface="+mj-lt"/>
              </a:rPr>
            </a:br>
            <a:r>
              <a:rPr lang="en-US" sz="3200" dirty="0">
                <a:gradFill>
                  <a:gsLst>
                    <a:gs pos="2917">
                      <a:schemeClr val="tx1"/>
                    </a:gs>
                    <a:gs pos="30000">
                      <a:schemeClr val="tx1"/>
                    </a:gs>
                  </a:gsLst>
                  <a:lin ang="5400000" scaled="0"/>
                </a:gradFill>
                <a:latin typeface="+mj-lt"/>
              </a:rPr>
              <a:t>	</a:t>
            </a:r>
          </a:p>
          <a:p>
            <a:pPr>
              <a:lnSpc>
                <a:spcPct val="90000"/>
              </a:lnSpc>
              <a:spcAft>
                <a:spcPts val="600"/>
              </a:spcAft>
            </a:pPr>
            <a:r>
              <a:rPr lang="en-US" sz="3200" dirty="0">
                <a:gradFill>
                  <a:gsLst>
                    <a:gs pos="2917">
                      <a:schemeClr val="tx1"/>
                    </a:gs>
                    <a:gs pos="30000">
                      <a:schemeClr val="tx1"/>
                    </a:gs>
                  </a:gsLst>
                  <a:lin ang="5400000" scaled="0"/>
                </a:gradFill>
                <a:latin typeface="+mj-lt"/>
              </a:rPr>
              <a:t>Solution Architecture</a:t>
            </a:r>
          </a:p>
          <a:p>
            <a:pPr>
              <a:lnSpc>
                <a:spcPct val="90000"/>
              </a:lnSpc>
              <a:spcAft>
                <a:spcPts val="600"/>
              </a:spcAft>
            </a:pPr>
            <a:endParaRPr lang="en-US" sz="3200" dirty="0">
              <a:gradFill>
                <a:gsLst>
                  <a:gs pos="2917">
                    <a:schemeClr val="tx1"/>
                  </a:gs>
                  <a:gs pos="30000">
                    <a:schemeClr val="tx1"/>
                  </a:gs>
                </a:gsLst>
                <a:lin ang="5400000" scaled="0"/>
              </a:gradFill>
              <a:latin typeface="+mj-lt"/>
            </a:endParaRPr>
          </a:p>
          <a:p>
            <a:pPr>
              <a:lnSpc>
                <a:spcPct val="90000"/>
              </a:lnSpc>
              <a:spcAft>
                <a:spcPts val="600"/>
              </a:spcAft>
            </a:pPr>
            <a:r>
              <a:rPr lang="en-US" sz="3200" dirty="0">
                <a:gradFill>
                  <a:gsLst>
                    <a:gs pos="2917">
                      <a:schemeClr val="tx1"/>
                    </a:gs>
                    <a:gs pos="30000">
                      <a:schemeClr val="tx1"/>
                    </a:gs>
                  </a:gsLst>
                  <a:lin ang="5400000" scaled="0"/>
                </a:gradFill>
                <a:latin typeface="+mj-lt"/>
              </a:rPr>
              <a:t>Q&amp;A</a:t>
            </a:r>
          </a:p>
          <a:p>
            <a:pPr>
              <a:lnSpc>
                <a:spcPct val="90000"/>
              </a:lnSpc>
              <a:spcAft>
                <a:spcPts val="600"/>
              </a:spcAft>
            </a:pPr>
            <a:endParaRPr lang="en-US" sz="3200" dirty="0">
              <a:gradFill>
                <a:gsLst>
                  <a:gs pos="2917">
                    <a:schemeClr val="tx1"/>
                  </a:gs>
                  <a:gs pos="30000">
                    <a:schemeClr val="tx1"/>
                  </a:gs>
                </a:gsLst>
                <a:lin ang="5400000" scaled="0"/>
              </a:gradFill>
              <a:latin typeface="+mj-lt"/>
            </a:endParaRPr>
          </a:p>
          <a:p>
            <a:pPr>
              <a:lnSpc>
                <a:spcPct val="90000"/>
              </a:lnSpc>
              <a:spcAft>
                <a:spcPts val="600"/>
              </a:spcAft>
            </a:pPr>
            <a:endParaRPr lang="en-US" sz="32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353662676"/>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rcRect/>
          <a:stretch/>
        </p:blipFill>
        <p:spPr>
          <a:xfrm>
            <a:off x="0" y="-78993"/>
            <a:ext cx="13254087" cy="9940566"/>
          </a:xfrm>
          <a:prstGeom prst="rect">
            <a:avLst/>
          </a:prstGeom>
        </p:spPr>
      </p:pic>
      <p:sp>
        <p:nvSpPr>
          <p:cNvPr id="4" name="Text Placeholder 2"/>
          <p:cNvSpPr txBox="1">
            <a:spLocks/>
          </p:cNvSpPr>
          <p:nvPr/>
        </p:nvSpPr>
        <p:spPr>
          <a:xfrm>
            <a:off x="274637" y="296862"/>
            <a:ext cx="6793428" cy="6096000"/>
          </a:xfrm>
          <a:prstGeom prst="rect">
            <a:avLst/>
          </a:prstGeom>
          <a:solidFill>
            <a:srgbClr val="482581">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rPr>
              <a:t>Go With The Flow</a:t>
            </a:r>
            <a:br>
              <a:rPr lang="en-US"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a:p>
            <a:pPr marL="0" indent="0">
              <a:buNone/>
            </a:pPr>
            <a:br>
              <a:rPr lang="en-US" sz="3200" dirty="0">
                <a:gradFill>
                  <a:gsLst>
                    <a:gs pos="1250">
                      <a:schemeClr val="bg1"/>
                    </a:gs>
                    <a:gs pos="100000">
                      <a:schemeClr val="bg1"/>
                    </a:gs>
                  </a:gsLst>
                  <a:lin ang="5400000" scaled="0"/>
                </a:gradFill>
              </a:rPr>
            </a:br>
            <a:endParaRPr lang="en-US" sz="3200" dirty="0">
              <a:gradFill>
                <a:gsLst>
                  <a:gs pos="1250">
                    <a:schemeClr val="bg1"/>
                  </a:gs>
                  <a:gs pos="100000">
                    <a:schemeClr val="bg1"/>
                  </a:gs>
                </a:gsLst>
                <a:lin ang="5400000" scaled="0"/>
              </a:gradFill>
            </a:endParaRPr>
          </a:p>
        </p:txBody>
      </p:sp>
    </p:spTree>
    <p:extLst>
      <p:ext uri="{BB962C8B-B14F-4D97-AF65-F5344CB8AC3E}">
        <p14:creationId xmlns:p14="http://schemas.microsoft.com/office/powerpoint/2010/main" val="88337941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rcRect/>
          <a:stretch/>
        </p:blipFill>
        <p:spPr>
          <a:xfrm>
            <a:off x="0" y="-78993"/>
            <a:ext cx="13254087" cy="9940566"/>
          </a:xfrm>
          <a:prstGeom prst="rect">
            <a:avLst/>
          </a:prstGeom>
        </p:spPr>
      </p:pic>
      <p:sp>
        <p:nvSpPr>
          <p:cNvPr id="4" name="Text Placeholder 2"/>
          <p:cNvSpPr txBox="1">
            <a:spLocks/>
          </p:cNvSpPr>
          <p:nvPr/>
        </p:nvSpPr>
        <p:spPr>
          <a:xfrm>
            <a:off x="274637" y="296862"/>
            <a:ext cx="6793428" cy="6096000"/>
          </a:xfrm>
          <a:prstGeom prst="rect">
            <a:avLst/>
          </a:prstGeom>
          <a:solidFill>
            <a:srgbClr val="482581">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rPr>
              <a:t>Go With The Flow</a:t>
            </a:r>
            <a:br>
              <a:rPr lang="en-US"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Flows run as the user that created them</a:t>
            </a:r>
            <a:br>
              <a:rPr lang="en-US" sz="3200" dirty="0">
                <a:gradFill>
                  <a:gsLst>
                    <a:gs pos="1250">
                      <a:schemeClr val="bg1"/>
                    </a:gs>
                    <a:gs pos="100000">
                      <a:schemeClr val="bg1"/>
                    </a:gs>
                  </a:gsLst>
                  <a:lin ang="5400000" scaled="0"/>
                </a:gradFill>
              </a:rPr>
            </a:br>
            <a:endParaRPr lang="en-US" sz="3200" dirty="0">
              <a:gradFill>
                <a:gsLst>
                  <a:gs pos="1250">
                    <a:schemeClr val="bg1"/>
                  </a:gs>
                  <a:gs pos="100000">
                    <a:schemeClr val="bg1"/>
                  </a:gs>
                </a:gsLst>
                <a:lin ang="5400000" scaled="0"/>
              </a:gradFill>
            </a:endParaRPr>
          </a:p>
        </p:txBody>
      </p:sp>
    </p:spTree>
    <p:extLst>
      <p:ext uri="{BB962C8B-B14F-4D97-AF65-F5344CB8AC3E}">
        <p14:creationId xmlns:p14="http://schemas.microsoft.com/office/powerpoint/2010/main" val="414702511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rcRect/>
          <a:stretch/>
        </p:blipFill>
        <p:spPr>
          <a:xfrm>
            <a:off x="0" y="-78993"/>
            <a:ext cx="13254087" cy="9940566"/>
          </a:xfrm>
          <a:prstGeom prst="rect">
            <a:avLst/>
          </a:prstGeom>
        </p:spPr>
      </p:pic>
      <p:sp>
        <p:nvSpPr>
          <p:cNvPr id="4" name="Text Placeholder 2"/>
          <p:cNvSpPr txBox="1">
            <a:spLocks/>
          </p:cNvSpPr>
          <p:nvPr/>
        </p:nvSpPr>
        <p:spPr>
          <a:xfrm>
            <a:off x="274637" y="296862"/>
            <a:ext cx="6793428" cy="6096000"/>
          </a:xfrm>
          <a:prstGeom prst="rect">
            <a:avLst/>
          </a:prstGeom>
          <a:solidFill>
            <a:srgbClr val="482581">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rPr>
              <a:t>Go With The Flow</a:t>
            </a:r>
            <a:br>
              <a:rPr lang="en-US"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Flows run as the user that created them</a:t>
            </a:r>
            <a:br>
              <a:rPr lang="en-US" sz="3200" dirty="0">
                <a:gradFill>
                  <a:gsLst>
                    <a:gs pos="1250">
                      <a:schemeClr val="bg1"/>
                    </a:gs>
                    <a:gs pos="100000">
                      <a:schemeClr val="bg1"/>
                    </a:gs>
                  </a:gsLst>
                  <a:lin ang="5400000" scaled="0"/>
                </a:gradFill>
              </a:rPr>
            </a:br>
            <a:endParaRPr lang="en-US" sz="3200"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Create a service account</a:t>
            </a:r>
            <a:br>
              <a:rPr lang="en-US" sz="3200" dirty="0">
                <a:gradFill>
                  <a:gsLst>
                    <a:gs pos="1250">
                      <a:schemeClr val="bg1"/>
                    </a:gs>
                    <a:gs pos="100000">
                      <a:schemeClr val="bg1"/>
                    </a:gs>
                  </a:gsLst>
                  <a:lin ang="5400000" scaled="0"/>
                </a:gradFill>
              </a:rPr>
            </a:br>
            <a:endParaRPr lang="en-US" sz="3200" dirty="0">
              <a:gradFill>
                <a:gsLst>
                  <a:gs pos="1250">
                    <a:schemeClr val="bg1"/>
                  </a:gs>
                  <a:gs pos="100000">
                    <a:schemeClr val="bg1"/>
                  </a:gs>
                </a:gsLst>
                <a:lin ang="5400000" scaled="0"/>
              </a:gradFill>
            </a:endParaRPr>
          </a:p>
        </p:txBody>
      </p:sp>
    </p:spTree>
    <p:extLst>
      <p:ext uri="{BB962C8B-B14F-4D97-AF65-F5344CB8AC3E}">
        <p14:creationId xmlns:p14="http://schemas.microsoft.com/office/powerpoint/2010/main" val="92113441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rcRect/>
          <a:stretch/>
        </p:blipFill>
        <p:spPr>
          <a:xfrm>
            <a:off x="0" y="-78993"/>
            <a:ext cx="13254087" cy="9940566"/>
          </a:xfrm>
          <a:prstGeom prst="rect">
            <a:avLst/>
          </a:prstGeom>
        </p:spPr>
      </p:pic>
      <p:sp>
        <p:nvSpPr>
          <p:cNvPr id="4" name="Text Placeholder 2"/>
          <p:cNvSpPr txBox="1">
            <a:spLocks/>
          </p:cNvSpPr>
          <p:nvPr/>
        </p:nvSpPr>
        <p:spPr>
          <a:xfrm>
            <a:off x="274637" y="296862"/>
            <a:ext cx="6793428" cy="6096000"/>
          </a:xfrm>
          <a:prstGeom prst="rect">
            <a:avLst/>
          </a:prstGeom>
          <a:solidFill>
            <a:srgbClr val="482581">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rPr>
              <a:t>Go With The Flow</a:t>
            </a:r>
            <a:br>
              <a:rPr lang="en-US"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Flows run as the user that created them</a:t>
            </a:r>
            <a:br>
              <a:rPr lang="en-US" sz="3200" dirty="0">
                <a:gradFill>
                  <a:gsLst>
                    <a:gs pos="1250">
                      <a:schemeClr val="bg1"/>
                    </a:gs>
                    <a:gs pos="100000">
                      <a:schemeClr val="bg1"/>
                    </a:gs>
                  </a:gsLst>
                  <a:lin ang="5400000" scaled="0"/>
                </a:gradFill>
              </a:rPr>
            </a:br>
            <a:endParaRPr lang="en-US" sz="3200"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Create a service account</a:t>
            </a:r>
            <a:br>
              <a:rPr lang="en-US" sz="3200" dirty="0">
                <a:gradFill>
                  <a:gsLst>
                    <a:gs pos="1250">
                      <a:schemeClr val="bg1"/>
                    </a:gs>
                    <a:gs pos="100000">
                      <a:schemeClr val="bg1"/>
                    </a:gs>
                  </a:gsLst>
                  <a:lin ang="5400000" scaled="0"/>
                </a:gradFill>
              </a:rPr>
            </a:br>
            <a:endParaRPr lang="en-US" sz="3200"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Take an encapsulated approach to development</a:t>
            </a:r>
            <a:br>
              <a:rPr lang="en-US" sz="3200" dirty="0">
                <a:gradFill>
                  <a:gsLst>
                    <a:gs pos="1250">
                      <a:schemeClr val="bg1"/>
                    </a:gs>
                    <a:gs pos="100000">
                      <a:schemeClr val="bg1"/>
                    </a:gs>
                  </a:gsLst>
                  <a:lin ang="5400000" scaled="0"/>
                </a:gradFill>
              </a:rPr>
            </a:br>
            <a:endParaRPr lang="en-US" sz="3200" dirty="0">
              <a:solidFill>
                <a:schemeClr val="bg1"/>
              </a:solidFill>
            </a:endParaRPr>
          </a:p>
        </p:txBody>
      </p:sp>
    </p:spTree>
    <p:extLst>
      <p:ext uri="{BB962C8B-B14F-4D97-AF65-F5344CB8AC3E}">
        <p14:creationId xmlns:p14="http://schemas.microsoft.com/office/powerpoint/2010/main" val="281774712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rcRect/>
          <a:stretch/>
        </p:blipFill>
        <p:spPr>
          <a:xfrm>
            <a:off x="0" y="-78993"/>
            <a:ext cx="13254087" cy="9940566"/>
          </a:xfrm>
          <a:prstGeom prst="rect">
            <a:avLst/>
          </a:prstGeom>
        </p:spPr>
      </p:pic>
      <p:sp>
        <p:nvSpPr>
          <p:cNvPr id="4" name="Text Placeholder 2"/>
          <p:cNvSpPr txBox="1">
            <a:spLocks/>
          </p:cNvSpPr>
          <p:nvPr/>
        </p:nvSpPr>
        <p:spPr>
          <a:xfrm>
            <a:off x="274637" y="296862"/>
            <a:ext cx="6793428" cy="6096000"/>
          </a:xfrm>
          <a:prstGeom prst="rect">
            <a:avLst/>
          </a:prstGeom>
          <a:solidFill>
            <a:srgbClr val="482581">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rPr>
              <a:t>Go With The Flow</a:t>
            </a:r>
            <a:br>
              <a:rPr lang="en-US"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Flows run as the user that created them</a:t>
            </a:r>
            <a:br>
              <a:rPr lang="en-US" sz="3200" dirty="0">
                <a:gradFill>
                  <a:gsLst>
                    <a:gs pos="1250">
                      <a:schemeClr val="bg1"/>
                    </a:gs>
                    <a:gs pos="100000">
                      <a:schemeClr val="bg1"/>
                    </a:gs>
                  </a:gsLst>
                  <a:lin ang="5400000" scaled="0"/>
                </a:gradFill>
              </a:rPr>
            </a:br>
            <a:endParaRPr lang="en-US" sz="3200"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Create a service account</a:t>
            </a:r>
            <a:br>
              <a:rPr lang="en-US" sz="3200" dirty="0">
                <a:gradFill>
                  <a:gsLst>
                    <a:gs pos="1250">
                      <a:schemeClr val="bg1"/>
                    </a:gs>
                    <a:gs pos="100000">
                      <a:schemeClr val="bg1"/>
                    </a:gs>
                  </a:gsLst>
                  <a:lin ang="5400000" scaled="0"/>
                </a:gradFill>
              </a:rPr>
            </a:br>
            <a:endParaRPr lang="en-US" sz="3200"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Take an encapsulated approach to development</a:t>
            </a:r>
            <a:br>
              <a:rPr lang="en-US" sz="3200" dirty="0">
                <a:gradFill>
                  <a:gsLst>
                    <a:gs pos="1250">
                      <a:schemeClr val="bg1"/>
                    </a:gs>
                    <a:gs pos="100000">
                      <a:schemeClr val="bg1"/>
                    </a:gs>
                  </a:gsLst>
                  <a:lin ang="5400000" scaled="0"/>
                </a:gradFill>
              </a:rPr>
            </a:br>
            <a:endParaRPr lang="en-US" sz="3200"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Name your flows well and consistently</a:t>
            </a:r>
            <a:endParaRPr lang="en-US" sz="3200" dirty="0">
              <a:solidFill>
                <a:schemeClr val="bg1"/>
              </a:solidFill>
            </a:endParaRPr>
          </a:p>
        </p:txBody>
      </p:sp>
    </p:spTree>
    <p:extLst>
      <p:ext uri="{BB962C8B-B14F-4D97-AF65-F5344CB8AC3E}">
        <p14:creationId xmlns:p14="http://schemas.microsoft.com/office/powerpoint/2010/main" val="193724208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74638" y="296863"/>
            <a:ext cx="5486400" cy="6400800"/>
          </a:xfrm>
          <a:prstGeom prst="rect">
            <a:avLst/>
          </a:prstGeom>
          <a:solidFill>
            <a:srgbClr val="4825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4639" y="295274"/>
            <a:ext cx="5486399" cy="917575"/>
          </a:xfrm>
        </p:spPr>
        <p:txBody>
          <a:bodyPr/>
          <a:lstStyle/>
          <a:p>
            <a:r>
              <a:rPr lang="en-US" dirty="0">
                <a:gradFill>
                  <a:gsLst>
                    <a:gs pos="1250">
                      <a:schemeClr val="bg1"/>
                    </a:gs>
                    <a:gs pos="100000">
                      <a:schemeClr val="bg1"/>
                    </a:gs>
                  </a:gsLst>
                  <a:lin ang="5400000" scaled="0"/>
                </a:gradFill>
              </a:rPr>
              <a:t>Agenda</a:t>
            </a:r>
          </a:p>
        </p:txBody>
      </p:sp>
      <p:sp>
        <p:nvSpPr>
          <p:cNvPr id="9" name="TextBox 8"/>
          <p:cNvSpPr txBox="1"/>
          <p:nvPr/>
        </p:nvSpPr>
        <p:spPr>
          <a:xfrm>
            <a:off x="5761038" y="296863"/>
            <a:ext cx="6218237" cy="4745915"/>
          </a:xfrm>
          <a:prstGeom prst="rect">
            <a:avLst/>
          </a:prstGeom>
          <a:noFill/>
        </p:spPr>
        <p:txBody>
          <a:bodyPr wrap="square" lIns="36576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latin typeface="+mj-lt"/>
              </a:rPr>
              <a:t>Current Options for Navigation</a:t>
            </a:r>
            <a:br>
              <a:rPr lang="en-US" sz="3200" dirty="0">
                <a:gradFill>
                  <a:gsLst>
                    <a:gs pos="2917">
                      <a:schemeClr val="tx1"/>
                    </a:gs>
                    <a:gs pos="30000">
                      <a:schemeClr val="tx1"/>
                    </a:gs>
                  </a:gsLst>
                  <a:lin ang="5400000" scaled="0"/>
                </a:gradFill>
                <a:latin typeface="+mj-lt"/>
              </a:rPr>
            </a:br>
            <a:endParaRPr lang="en-US" sz="3200" dirty="0">
              <a:gradFill>
                <a:gsLst>
                  <a:gs pos="2917">
                    <a:schemeClr val="tx1"/>
                  </a:gs>
                  <a:gs pos="30000">
                    <a:schemeClr val="tx1"/>
                  </a:gs>
                </a:gsLst>
                <a:lin ang="5400000" scaled="0"/>
              </a:gradFill>
              <a:latin typeface="+mj-lt"/>
            </a:endParaRPr>
          </a:p>
          <a:p>
            <a:pPr>
              <a:lnSpc>
                <a:spcPct val="90000"/>
              </a:lnSpc>
              <a:spcAft>
                <a:spcPts val="600"/>
              </a:spcAft>
            </a:pPr>
            <a:r>
              <a:rPr lang="en-US" sz="3200" dirty="0">
                <a:gradFill>
                  <a:gsLst>
                    <a:gs pos="2917">
                      <a:schemeClr val="tx1"/>
                    </a:gs>
                    <a:gs pos="30000">
                      <a:schemeClr val="tx1"/>
                    </a:gs>
                  </a:gsLst>
                  <a:lin ang="5400000" scaled="0"/>
                </a:gradFill>
                <a:latin typeface="+mj-lt"/>
              </a:rPr>
              <a:t>Anatomy of the Solution</a:t>
            </a:r>
            <a:br>
              <a:rPr lang="en-US" sz="3200" dirty="0">
                <a:gradFill>
                  <a:gsLst>
                    <a:gs pos="2917">
                      <a:schemeClr val="tx1"/>
                    </a:gs>
                    <a:gs pos="30000">
                      <a:schemeClr val="tx1"/>
                    </a:gs>
                  </a:gsLst>
                  <a:lin ang="5400000" scaled="0"/>
                </a:gradFill>
                <a:latin typeface="+mj-lt"/>
              </a:rPr>
            </a:br>
            <a:r>
              <a:rPr lang="en-US" sz="3200" dirty="0">
                <a:gradFill>
                  <a:gsLst>
                    <a:gs pos="2917">
                      <a:schemeClr val="tx1"/>
                    </a:gs>
                    <a:gs pos="30000">
                      <a:schemeClr val="tx1"/>
                    </a:gs>
                  </a:gsLst>
                  <a:lin ang="5400000" scaled="0"/>
                </a:gradFill>
                <a:latin typeface="+mj-lt"/>
              </a:rPr>
              <a:t>	</a:t>
            </a:r>
          </a:p>
          <a:p>
            <a:pPr>
              <a:lnSpc>
                <a:spcPct val="90000"/>
              </a:lnSpc>
              <a:spcAft>
                <a:spcPts val="600"/>
              </a:spcAft>
            </a:pPr>
            <a:r>
              <a:rPr lang="en-US" sz="3200" b="1" dirty="0">
                <a:gradFill>
                  <a:gsLst>
                    <a:gs pos="2917">
                      <a:schemeClr val="tx1"/>
                    </a:gs>
                    <a:gs pos="30000">
                      <a:schemeClr val="tx1"/>
                    </a:gs>
                  </a:gsLst>
                  <a:lin ang="5400000" scaled="0"/>
                </a:gradFill>
                <a:latin typeface="+mj-lt"/>
              </a:rPr>
              <a:t>Solution Architecture</a:t>
            </a:r>
          </a:p>
          <a:p>
            <a:pPr>
              <a:lnSpc>
                <a:spcPct val="90000"/>
              </a:lnSpc>
              <a:spcAft>
                <a:spcPts val="600"/>
              </a:spcAft>
            </a:pPr>
            <a:endParaRPr lang="en-US" sz="3200" dirty="0">
              <a:gradFill>
                <a:gsLst>
                  <a:gs pos="2917">
                    <a:schemeClr val="tx1"/>
                  </a:gs>
                  <a:gs pos="30000">
                    <a:schemeClr val="tx1"/>
                  </a:gs>
                </a:gsLst>
                <a:lin ang="5400000" scaled="0"/>
              </a:gradFill>
              <a:latin typeface="+mj-lt"/>
            </a:endParaRPr>
          </a:p>
          <a:p>
            <a:pPr>
              <a:lnSpc>
                <a:spcPct val="90000"/>
              </a:lnSpc>
              <a:spcAft>
                <a:spcPts val="600"/>
              </a:spcAft>
            </a:pPr>
            <a:r>
              <a:rPr lang="en-US" sz="3200" dirty="0">
                <a:gradFill>
                  <a:gsLst>
                    <a:gs pos="2917">
                      <a:schemeClr val="tx1"/>
                    </a:gs>
                    <a:gs pos="30000">
                      <a:schemeClr val="tx1"/>
                    </a:gs>
                  </a:gsLst>
                  <a:lin ang="5400000" scaled="0"/>
                </a:gradFill>
                <a:latin typeface="+mj-lt"/>
              </a:rPr>
              <a:t>Q&amp;A</a:t>
            </a:r>
          </a:p>
          <a:p>
            <a:pPr>
              <a:lnSpc>
                <a:spcPct val="90000"/>
              </a:lnSpc>
              <a:spcAft>
                <a:spcPts val="600"/>
              </a:spcAft>
            </a:pPr>
            <a:endParaRPr lang="en-US" sz="3200" dirty="0">
              <a:gradFill>
                <a:gsLst>
                  <a:gs pos="2917">
                    <a:schemeClr val="tx1"/>
                  </a:gs>
                  <a:gs pos="30000">
                    <a:schemeClr val="tx1"/>
                  </a:gs>
                </a:gsLst>
                <a:lin ang="5400000" scaled="0"/>
              </a:gradFill>
              <a:latin typeface="+mj-lt"/>
            </a:endParaRPr>
          </a:p>
          <a:p>
            <a:pPr>
              <a:lnSpc>
                <a:spcPct val="90000"/>
              </a:lnSpc>
              <a:spcAft>
                <a:spcPts val="600"/>
              </a:spcAft>
            </a:pPr>
            <a:endParaRPr lang="en-US" sz="3200" dirty="0">
              <a:gradFill>
                <a:gsLst>
                  <a:gs pos="2917">
                    <a:schemeClr val="tx1"/>
                  </a:gs>
                  <a:gs pos="30000">
                    <a:schemeClr val="tx1"/>
                  </a:gs>
                </a:gsLst>
                <a:lin ang="5400000" scaled="0"/>
              </a:gradFill>
              <a:latin typeface="+mj-lt"/>
            </a:endParaRPr>
          </a:p>
        </p:txBody>
      </p:sp>
      <p:grpSp>
        <p:nvGrpSpPr>
          <p:cNvPr id="5" name="Group 4">
            <a:extLst>
              <a:ext uri="{FF2B5EF4-FFF2-40B4-BE49-F238E27FC236}">
                <a16:creationId xmlns:a16="http://schemas.microsoft.com/office/drawing/2014/main" id="{0CC83D86-3713-E241-9DFC-81941BC54A4B}"/>
              </a:ext>
            </a:extLst>
          </p:cNvPr>
          <p:cNvGrpSpPr>
            <a:grpSpLocks noChangeAspect="1"/>
          </p:cNvGrpSpPr>
          <p:nvPr/>
        </p:nvGrpSpPr>
        <p:grpSpPr bwMode="auto">
          <a:xfrm>
            <a:off x="4976812" y="2174875"/>
            <a:ext cx="708025" cy="712787"/>
            <a:chOff x="3044" y="3655"/>
            <a:chExt cx="446" cy="449"/>
          </a:xfrm>
          <a:solidFill>
            <a:schemeClr val="bg1"/>
          </a:solidFill>
        </p:grpSpPr>
        <p:sp>
          <p:nvSpPr>
            <p:cNvPr id="6" name="Freeform 5">
              <a:extLst>
                <a:ext uri="{FF2B5EF4-FFF2-40B4-BE49-F238E27FC236}">
                  <a16:creationId xmlns:a16="http://schemas.microsoft.com/office/drawing/2014/main" id="{03CE4B5B-27CE-2F4B-BBFB-6DBCBFCFE2EB}"/>
                </a:ext>
              </a:extLst>
            </p:cNvPr>
            <p:cNvSpPr>
              <a:spLocks noEditPoints="1"/>
            </p:cNvSpPr>
            <p:nvPr/>
          </p:nvSpPr>
          <p:spPr bwMode="auto">
            <a:xfrm>
              <a:off x="3044" y="3655"/>
              <a:ext cx="446" cy="449"/>
            </a:xfrm>
            <a:custGeom>
              <a:avLst/>
              <a:gdLst>
                <a:gd name="T0" fmla="*/ 1033 w 2081"/>
                <a:gd name="T1" fmla="*/ 2094 h 2094"/>
                <a:gd name="T2" fmla="*/ 0 w 2081"/>
                <a:gd name="T3" fmla="*/ 1038 h 2094"/>
                <a:gd name="T4" fmla="*/ 1033 w 2081"/>
                <a:gd name="T5" fmla="*/ 0 h 2094"/>
                <a:gd name="T6" fmla="*/ 2081 w 2081"/>
                <a:gd name="T7" fmla="*/ 1038 h 2094"/>
                <a:gd name="T8" fmla="*/ 1033 w 2081"/>
                <a:gd name="T9" fmla="*/ 2094 h 2094"/>
                <a:gd name="T10" fmla="*/ 1033 w 2081"/>
                <a:gd name="T11" fmla="*/ 125 h 2094"/>
                <a:gd name="T12" fmla="*/ 129 w 2081"/>
                <a:gd name="T13" fmla="*/ 1038 h 2094"/>
                <a:gd name="T14" fmla="*/ 1033 w 2081"/>
                <a:gd name="T15" fmla="*/ 1965 h 2094"/>
                <a:gd name="T16" fmla="*/ 1957 w 2081"/>
                <a:gd name="T17" fmla="*/ 1038 h 2094"/>
                <a:gd name="T18" fmla="*/ 1033 w 2081"/>
                <a:gd name="T19" fmla="*/ 125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1" h="2094">
                  <a:moveTo>
                    <a:pt x="1033" y="2094"/>
                  </a:moveTo>
                  <a:cubicBezTo>
                    <a:pt x="464" y="2094"/>
                    <a:pt x="0" y="1629"/>
                    <a:pt x="0" y="1038"/>
                  </a:cubicBezTo>
                  <a:cubicBezTo>
                    <a:pt x="0" y="461"/>
                    <a:pt x="464" y="0"/>
                    <a:pt x="1033" y="0"/>
                  </a:cubicBezTo>
                  <a:cubicBezTo>
                    <a:pt x="1622" y="0"/>
                    <a:pt x="2081" y="461"/>
                    <a:pt x="2081" y="1038"/>
                  </a:cubicBezTo>
                  <a:cubicBezTo>
                    <a:pt x="2081" y="1629"/>
                    <a:pt x="1622" y="2094"/>
                    <a:pt x="1033" y="2094"/>
                  </a:cubicBezTo>
                  <a:close/>
                  <a:moveTo>
                    <a:pt x="1033" y="125"/>
                  </a:moveTo>
                  <a:cubicBezTo>
                    <a:pt x="531" y="125"/>
                    <a:pt x="129" y="533"/>
                    <a:pt x="129" y="1038"/>
                  </a:cubicBezTo>
                  <a:cubicBezTo>
                    <a:pt x="129" y="1547"/>
                    <a:pt x="531" y="1965"/>
                    <a:pt x="1033" y="1965"/>
                  </a:cubicBezTo>
                  <a:cubicBezTo>
                    <a:pt x="1535" y="1965"/>
                    <a:pt x="1957" y="1547"/>
                    <a:pt x="1957" y="1038"/>
                  </a:cubicBezTo>
                  <a:cubicBezTo>
                    <a:pt x="1957" y="533"/>
                    <a:pt x="1535" y="125"/>
                    <a:pt x="1033"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DCE61C41-AB27-BE4A-987F-61B0DAEF93F7}"/>
                </a:ext>
              </a:extLst>
            </p:cNvPr>
            <p:cNvSpPr>
              <a:spLocks/>
            </p:cNvSpPr>
            <p:nvPr/>
          </p:nvSpPr>
          <p:spPr bwMode="auto">
            <a:xfrm>
              <a:off x="3151" y="3790"/>
              <a:ext cx="237" cy="174"/>
            </a:xfrm>
            <a:custGeom>
              <a:avLst/>
              <a:gdLst>
                <a:gd name="T0" fmla="*/ 407 w 1106"/>
                <a:gd name="T1" fmla="*/ 813 h 813"/>
                <a:gd name="T2" fmla="*/ 728 w 1106"/>
                <a:gd name="T3" fmla="*/ 521 h 813"/>
                <a:gd name="T4" fmla="*/ 0 w 1106"/>
                <a:gd name="T5" fmla="*/ 521 h 813"/>
                <a:gd name="T6" fmla="*/ 0 w 1106"/>
                <a:gd name="T7" fmla="*/ 311 h 813"/>
                <a:gd name="T8" fmla="*/ 728 w 1106"/>
                <a:gd name="T9" fmla="*/ 311 h 813"/>
                <a:gd name="T10" fmla="*/ 407 w 1106"/>
                <a:gd name="T11" fmla="*/ 0 h 813"/>
                <a:gd name="T12" fmla="*/ 671 w 1106"/>
                <a:gd name="T13" fmla="*/ 0 h 813"/>
                <a:gd name="T14" fmla="*/ 1106 w 1106"/>
                <a:gd name="T15" fmla="*/ 406 h 813"/>
                <a:gd name="T16" fmla="*/ 671 w 1106"/>
                <a:gd name="T17" fmla="*/ 813 h 813"/>
                <a:gd name="T18" fmla="*/ 407 w 1106"/>
                <a:gd name="T19" fmla="*/ 813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6" h="813">
                  <a:moveTo>
                    <a:pt x="407" y="813"/>
                  </a:moveTo>
                  <a:cubicBezTo>
                    <a:pt x="407" y="813"/>
                    <a:pt x="407" y="813"/>
                    <a:pt x="728" y="521"/>
                  </a:cubicBezTo>
                  <a:cubicBezTo>
                    <a:pt x="0" y="521"/>
                    <a:pt x="0" y="521"/>
                    <a:pt x="0" y="521"/>
                  </a:cubicBezTo>
                  <a:cubicBezTo>
                    <a:pt x="0" y="521"/>
                    <a:pt x="0" y="521"/>
                    <a:pt x="0" y="311"/>
                  </a:cubicBezTo>
                  <a:cubicBezTo>
                    <a:pt x="0" y="311"/>
                    <a:pt x="0" y="311"/>
                    <a:pt x="728" y="311"/>
                  </a:cubicBezTo>
                  <a:cubicBezTo>
                    <a:pt x="728" y="311"/>
                    <a:pt x="728" y="311"/>
                    <a:pt x="407" y="0"/>
                  </a:cubicBezTo>
                  <a:cubicBezTo>
                    <a:pt x="407" y="0"/>
                    <a:pt x="407" y="0"/>
                    <a:pt x="671" y="0"/>
                  </a:cubicBezTo>
                  <a:cubicBezTo>
                    <a:pt x="671" y="0"/>
                    <a:pt x="671" y="0"/>
                    <a:pt x="1106" y="406"/>
                  </a:cubicBezTo>
                  <a:cubicBezTo>
                    <a:pt x="1106" y="406"/>
                    <a:pt x="1106" y="406"/>
                    <a:pt x="671" y="813"/>
                  </a:cubicBezTo>
                  <a:cubicBezTo>
                    <a:pt x="671" y="813"/>
                    <a:pt x="671" y="813"/>
                    <a:pt x="407" y="8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4132655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mn-lt"/>
              </a:rPr>
              <a:t>Power Automate Architecture</a:t>
            </a:r>
          </a:p>
        </p:txBody>
      </p:sp>
      <p:graphicFrame>
        <p:nvGraphicFramePr>
          <p:cNvPr id="3" name="Diagram 2">
            <a:extLst>
              <a:ext uri="{FF2B5EF4-FFF2-40B4-BE49-F238E27FC236}">
                <a16:creationId xmlns:a16="http://schemas.microsoft.com/office/drawing/2014/main" id="{D02EA711-9006-034B-A000-A538271058D0}"/>
              </a:ext>
            </a:extLst>
          </p:cNvPr>
          <p:cNvGraphicFramePr/>
          <p:nvPr/>
        </p:nvGraphicFramePr>
        <p:xfrm>
          <a:off x="274637" y="1228494"/>
          <a:ext cx="11887200" cy="45972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CDB118F6-9D7B-7444-9280-F7FFD1728E86}"/>
              </a:ext>
            </a:extLst>
          </p:cNvPr>
          <p:cNvSpPr/>
          <p:nvPr/>
        </p:nvSpPr>
        <p:spPr bwMode="auto">
          <a:xfrm>
            <a:off x="8191893" y="2045616"/>
            <a:ext cx="4138367" cy="293173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98366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mn-lt"/>
              </a:rPr>
              <a:t>Power Automate Architecture</a:t>
            </a:r>
          </a:p>
        </p:txBody>
      </p:sp>
      <p:graphicFrame>
        <p:nvGraphicFramePr>
          <p:cNvPr id="3" name="Diagram 2">
            <a:extLst>
              <a:ext uri="{FF2B5EF4-FFF2-40B4-BE49-F238E27FC236}">
                <a16:creationId xmlns:a16="http://schemas.microsoft.com/office/drawing/2014/main" id="{D02EA711-9006-034B-A000-A538271058D0}"/>
              </a:ext>
            </a:extLst>
          </p:cNvPr>
          <p:cNvGraphicFramePr/>
          <p:nvPr/>
        </p:nvGraphicFramePr>
        <p:xfrm>
          <a:off x="274637" y="1228494"/>
          <a:ext cx="11887200" cy="45972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82157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mn-lt"/>
              </a:rPr>
              <a:t>HTTP Trigger</a:t>
            </a:r>
          </a:p>
        </p:txBody>
      </p:sp>
      <p:pic>
        <p:nvPicPr>
          <p:cNvPr id="3" name="Picture 2" descr="A screenshot of a cell phone&#10;&#10;Description automatically generated">
            <a:extLst>
              <a:ext uri="{FF2B5EF4-FFF2-40B4-BE49-F238E27FC236}">
                <a16:creationId xmlns:a16="http://schemas.microsoft.com/office/drawing/2014/main" id="{546BC34E-1578-CA40-BD50-F874B8B0BDD5}"/>
              </a:ext>
            </a:extLst>
          </p:cNvPr>
          <p:cNvPicPr>
            <a:picLocks noChangeAspect="1"/>
          </p:cNvPicPr>
          <p:nvPr/>
        </p:nvPicPr>
        <p:blipFill>
          <a:blip r:embed="rId3"/>
          <a:stretch>
            <a:fillRect/>
          </a:stretch>
        </p:blipFill>
        <p:spPr>
          <a:xfrm>
            <a:off x="3969552" y="1001150"/>
            <a:ext cx="5099034" cy="5698101"/>
          </a:xfrm>
          <a:prstGeom prst="rect">
            <a:avLst/>
          </a:prstGeom>
        </p:spPr>
      </p:pic>
    </p:spTree>
    <p:extLst>
      <p:ext uri="{BB962C8B-B14F-4D97-AF65-F5344CB8AC3E}">
        <p14:creationId xmlns:p14="http://schemas.microsoft.com/office/powerpoint/2010/main" val="2602418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mn-lt"/>
              </a:rPr>
              <a:t>List Trigger</a:t>
            </a:r>
          </a:p>
        </p:txBody>
      </p:sp>
      <p:pic>
        <p:nvPicPr>
          <p:cNvPr id="3" name="Picture 2">
            <a:extLst>
              <a:ext uri="{FF2B5EF4-FFF2-40B4-BE49-F238E27FC236}">
                <a16:creationId xmlns:a16="http://schemas.microsoft.com/office/drawing/2014/main" id="{546BC34E-1578-CA40-BD50-F874B8B0BDD5}"/>
              </a:ext>
            </a:extLst>
          </p:cNvPr>
          <p:cNvPicPr>
            <a:picLocks noChangeAspect="1"/>
          </p:cNvPicPr>
          <p:nvPr/>
        </p:nvPicPr>
        <p:blipFill>
          <a:blip r:embed="rId3"/>
          <a:srcRect/>
          <a:stretch/>
        </p:blipFill>
        <p:spPr>
          <a:xfrm>
            <a:off x="3969552" y="3063055"/>
            <a:ext cx="5099034" cy="1574291"/>
          </a:xfrm>
          <a:prstGeom prst="rect">
            <a:avLst/>
          </a:prstGeom>
        </p:spPr>
      </p:pic>
    </p:spTree>
    <p:extLst>
      <p:ext uri="{BB962C8B-B14F-4D97-AF65-F5344CB8AC3E}">
        <p14:creationId xmlns:p14="http://schemas.microsoft.com/office/powerpoint/2010/main" val="3828154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74638" y="296863"/>
            <a:ext cx="5486400" cy="6400800"/>
          </a:xfrm>
          <a:prstGeom prst="rect">
            <a:avLst/>
          </a:prstGeom>
          <a:solidFill>
            <a:srgbClr val="4825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4639" y="295274"/>
            <a:ext cx="5486399" cy="917575"/>
          </a:xfrm>
        </p:spPr>
        <p:txBody>
          <a:bodyPr/>
          <a:lstStyle/>
          <a:p>
            <a:r>
              <a:rPr lang="en-US" dirty="0">
                <a:gradFill>
                  <a:gsLst>
                    <a:gs pos="1250">
                      <a:schemeClr val="bg1"/>
                    </a:gs>
                    <a:gs pos="100000">
                      <a:schemeClr val="bg1"/>
                    </a:gs>
                  </a:gsLst>
                  <a:lin ang="5400000" scaled="0"/>
                </a:gradFill>
              </a:rPr>
              <a:t>Agenda</a:t>
            </a:r>
          </a:p>
        </p:txBody>
      </p:sp>
      <p:sp>
        <p:nvSpPr>
          <p:cNvPr id="9" name="TextBox 8"/>
          <p:cNvSpPr txBox="1"/>
          <p:nvPr/>
        </p:nvSpPr>
        <p:spPr>
          <a:xfrm>
            <a:off x="5761038" y="296863"/>
            <a:ext cx="6218237" cy="4745915"/>
          </a:xfrm>
          <a:prstGeom prst="rect">
            <a:avLst/>
          </a:prstGeom>
          <a:noFill/>
        </p:spPr>
        <p:txBody>
          <a:bodyPr wrap="square" lIns="365760" tIns="146304" rIns="182880" bIns="146304" rtlCol="0">
            <a:spAutoFit/>
          </a:bodyPr>
          <a:lstStyle/>
          <a:p>
            <a:pPr>
              <a:lnSpc>
                <a:spcPct val="90000"/>
              </a:lnSpc>
              <a:spcAft>
                <a:spcPts val="600"/>
              </a:spcAft>
            </a:pPr>
            <a:r>
              <a:rPr lang="en-US" sz="3200" b="1" dirty="0">
                <a:gradFill>
                  <a:gsLst>
                    <a:gs pos="2917">
                      <a:schemeClr val="tx1"/>
                    </a:gs>
                    <a:gs pos="30000">
                      <a:schemeClr val="tx1"/>
                    </a:gs>
                  </a:gsLst>
                  <a:lin ang="5400000" scaled="0"/>
                </a:gradFill>
                <a:latin typeface="+mj-lt"/>
              </a:rPr>
              <a:t>Current Options for Navigation</a:t>
            </a:r>
            <a:br>
              <a:rPr lang="en-US" sz="3200" dirty="0">
                <a:gradFill>
                  <a:gsLst>
                    <a:gs pos="2917">
                      <a:schemeClr val="tx1"/>
                    </a:gs>
                    <a:gs pos="30000">
                      <a:schemeClr val="tx1"/>
                    </a:gs>
                  </a:gsLst>
                  <a:lin ang="5400000" scaled="0"/>
                </a:gradFill>
                <a:latin typeface="+mj-lt"/>
              </a:rPr>
            </a:br>
            <a:endParaRPr lang="en-US" sz="3200" dirty="0">
              <a:gradFill>
                <a:gsLst>
                  <a:gs pos="2917">
                    <a:schemeClr val="tx1"/>
                  </a:gs>
                  <a:gs pos="30000">
                    <a:schemeClr val="tx1"/>
                  </a:gs>
                </a:gsLst>
                <a:lin ang="5400000" scaled="0"/>
              </a:gradFill>
              <a:latin typeface="+mj-lt"/>
            </a:endParaRPr>
          </a:p>
          <a:p>
            <a:pPr>
              <a:lnSpc>
                <a:spcPct val="90000"/>
              </a:lnSpc>
              <a:spcAft>
                <a:spcPts val="600"/>
              </a:spcAft>
            </a:pPr>
            <a:r>
              <a:rPr lang="en-US" sz="3200" dirty="0">
                <a:gradFill>
                  <a:gsLst>
                    <a:gs pos="2917">
                      <a:schemeClr val="tx1"/>
                    </a:gs>
                    <a:gs pos="30000">
                      <a:schemeClr val="tx1"/>
                    </a:gs>
                  </a:gsLst>
                  <a:lin ang="5400000" scaled="0"/>
                </a:gradFill>
                <a:latin typeface="+mj-lt"/>
              </a:rPr>
              <a:t>Anatomy of the Solution</a:t>
            </a:r>
            <a:br>
              <a:rPr lang="en-US" sz="3200" dirty="0">
                <a:gradFill>
                  <a:gsLst>
                    <a:gs pos="2917">
                      <a:schemeClr val="tx1"/>
                    </a:gs>
                    <a:gs pos="30000">
                      <a:schemeClr val="tx1"/>
                    </a:gs>
                  </a:gsLst>
                  <a:lin ang="5400000" scaled="0"/>
                </a:gradFill>
                <a:latin typeface="+mj-lt"/>
              </a:rPr>
            </a:br>
            <a:r>
              <a:rPr lang="en-US" sz="3200" dirty="0">
                <a:gradFill>
                  <a:gsLst>
                    <a:gs pos="2917">
                      <a:schemeClr val="tx1"/>
                    </a:gs>
                    <a:gs pos="30000">
                      <a:schemeClr val="tx1"/>
                    </a:gs>
                  </a:gsLst>
                  <a:lin ang="5400000" scaled="0"/>
                </a:gradFill>
                <a:latin typeface="+mj-lt"/>
              </a:rPr>
              <a:t>	</a:t>
            </a:r>
          </a:p>
          <a:p>
            <a:pPr>
              <a:lnSpc>
                <a:spcPct val="90000"/>
              </a:lnSpc>
              <a:spcAft>
                <a:spcPts val="600"/>
              </a:spcAft>
            </a:pPr>
            <a:r>
              <a:rPr lang="en-US" sz="3200" dirty="0">
                <a:gradFill>
                  <a:gsLst>
                    <a:gs pos="2917">
                      <a:schemeClr val="tx1"/>
                    </a:gs>
                    <a:gs pos="30000">
                      <a:schemeClr val="tx1"/>
                    </a:gs>
                  </a:gsLst>
                  <a:lin ang="5400000" scaled="0"/>
                </a:gradFill>
                <a:latin typeface="+mj-lt"/>
              </a:rPr>
              <a:t>Solution Architecture</a:t>
            </a:r>
          </a:p>
          <a:p>
            <a:pPr>
              <a:lnSpc>
                <a:spcPct val="90000"/>
              </a:lnSpc>
              <a:spcAft>
                <a:spcPts val="600"/>
              </a:spcAft>
            </a:pPr>
            <a:endParaRPr lang="en-US" sz="3200" dirty="0">
              <a:gradFill>
                <a:gsLst>
                  <a:gs pos="2917">
                    <a:schemeClr val="tx1"/>
                  </a:gs>
                  <a:gs pos="30000">
                    <a:schemeClr val="tx1"/>
                  </a:gs>
                </a:gsLst>
                <a:lin ang="5400000" scaled="0"/>
              </a:gradFill>
              <a:latin typeface="+mj-lt"/>
            </a:endParaRPr>
          </a:p>
          <a:p>
            <a:pPr>
              <a:lnSpc>
                <a:spcPct val="90000"/>
              </a:lnSpc>
              <a:spcAft>
                <a:spcPts val="600"/>
              </a:spcAft>
            </a:pPr>
            <a:r>
              <a:rPr lang="en-US" sz="3200" dirty="0">
                <a:gradFill>
                  <a:gsLst>
                    <a:gs pos="2917">
                      <a:schemeClr val="tx1"/>
                    </a:gs>
                    <a:gs pos="30000">
                      <a:schemeClr val="tx1"/>
                    </a:gs>
                  </a:gsLst>
                  <a:lin ang="5400000" scaled="0"/>
                </a:gradFill>
                <a:latin typeface="+mj-lt"/>
              </a:rPr>
              <a:t>Q&amp;A</a:t>
            </a:r>
          </a:p>
          <a:p>
            <a:pPr>
              <a:lnSpc>
                <a:spcPct val="90000"/>
              </a:lnSpc>
              <a:spcAft>
                <a:spcPts val="600"/>
              </a:spcAft>
            </a:pPr>
            <a:endParaRPr lang="en-US" sz="3200" dirty="0">
              <a:gradFill>
                <a:gsLst>
                  <a:gs pos="2917">
                    <a:schemeClr val="tx1"/>
                  </a:gs>
                  <a:gs pos="30000">
                    <a:schemeClr val="tx1"/>
                  </a:gs>
                </a:gsLst>
                <a:lin ang="5400000" scaled="0"/>
              </a:gradFill>
              <a:latin typeface="+mj-lt"/>
            </a:endParaRPr>
          </a:p>
          <a:p>
            <a:pPr>
              <a:lnSpc>
                <a:spcPct val="90000"/>
              </a:lnSpc>
              <a:spcAft>
                <a:spcPts val="600"/>
              </a:spcAft>
            </a:pPr>
            <a:endParaRPr lang="en-US" sz="3200" dirty="0">
              <a:gradFill>
                <a:gsLst>
                  <a:gs pos="2917">
                    <a:schemeClr val="tx1"/>
                  </a:gs>
                  <a:gs pos="30000">
                    <a:schemeClr val="tx1"/>
                  </a:gs>
                </a:gsLst>
                <a:lin ang="5400000" scaled="0"/>
              </a:gradFill>
              <a:latin typeface="+mj-lt"/>
            </a:endParaRPr>
          </a:p>
        </p:txBody>
      </p:sp>
      <p:grpSp>
        <p:nvGrpSpPr>
          <p:cNvPr id="5" name="Group 4">
            <a:extLst>
              <a:ext uri="{FF2B5EF4-FFF2-40B4-BE49-F238E27FC236}">
                <a16:creationId xmlns:a16="http://schemas.microsoft.com/office/drawing/2014/main" id="{0CC83D86-3713-E241-9DFC-81941BC54A4B}"/>
              </a:ext>
            </a:extLst>
          </p:cNvPr>
          <p:cNvGrpSpPr>
            <a:grpSpLocks noChangeAspect="1"/>
          </p:cNvGrpSpPr>
          <p:nvPr/>
        </p:nvGrpSpPr>
        <p:grpSpPr bwMode="auto">
          <a:xfrm>
            <a:off x="4976812" y="346075"/>
            <a:ext cx="708025" cy="712787"/>
            <a:chOff x="3044" y="3655"/>
            <a:chExt cx="446" cy="449"/>
          </a:xfrm>
          <a:solidFill>
            <a:schemeClr val="bg1"/>
          </a:solidFill>
        </p:grpSpPr>
        <p:sp>
          <p:nvSpPr>
            <p:cNvPr id="6" name="Freeform 5">
              <a:extLst>
                <a:ext uri="{FF2B5EF4-FFF2-40B4-BE49-F238E27FC236}">
                  <a16:creationId xmlns:a16="http://schemas.microsoft.com/office/drawing/2014/main" id="{03CE4B5B-27CE-2F4B-BBFB-6DBCBFCFE2EB}"/>
                </a:ext>
              </a:extLst>
            </p:cNvPr>
            <p:cNvSpPr>
              <a:spLocks noEditPoints="1"/>
            </p:cNvSpPr>
            <p:nvPr/>
          </p:nvSpPr>
          <p:spPr bwMode="auto">
            <a:xfrm>
              <a:off x="3044" y="3655"/>
              <a:ext cx="446" cy="449"/>
            </a:xfrm>
            <a:custGeom>
              <a:avLst/>
              <a:gdLst>
                <a:gd name="T0" fmla="*/ 1033 w 2081"/>
                <a:gd name="T1" fmla="*/ 2094 h 2094"/>
                <a:gd name="T2" fmla="*/ 0 w 2081"/>
                <a:gd name="T3" fmla="*/ 1038 h 2094"/>
                <a:gd name="T4" fmla="*/ 1033 w 2081"/>
                <a:gd name="T5" fmla="*/ 0 h 2094"/>
                <a:gd name="T6" fmla="*/ 2081 w 2081"/>
                <a:gd name="T7" fmla="*/ 1038 h 2094"/>
                <a:gd name="T8" fmla="*/ 1033 w 2081"/>
                <a:gd name="T9" fmla="*/ 2094 h 2094"/>
                <a:gd name="T10" fmla="*/ 1033 w 2081"/>
                <a:gd name="T11" fmla="*/ 125 h 2094"/>
                <a:gd name="T12" fmla="*/ 129 w 2081"/>
                <a:gd name="T13" fmla="*/ 1038 h 2094"/>
                <a:gd name="T14" fmla="*/ 1033 w 2081"/>
                <a:gd name="T15" fmla="*/ 1965 h 2094"/>
                <a:gd name="T16" fmla="*/ 1957 w 2081"/>
                <a:gd name="T17" fmla="*/ 1038 h 2094"/>
                <a:gd name="T18" fmla="*/ 1033 w 2081"/>
                <a:gd name="T19" fmla="*/ 125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1" h="2094">
                  <a:moveTo>
                    <a:pt x="1033" y="2094"/>
                  </a:moveTo>
                  <a:cubicBezTo>
                    <a:pt x="464" y="2094"/>
                    <a:pt x="0" y="1629"/>
                    <a:pt x="0" y="1038"/>
                  </a:cubicBezTo>
                  <a:cubicBezTo>
                    <a:pt x="0" y="461"/>
                    <a:pt x="464" y="0"/>
                    <a:pt x="1033" y="0"/>
                  </a:cubicBezTo>
                  <a:cubicBezTo>
                    <a:pt x="1622" y="0"/>
                    <a:pt x="2081" y="461"/>
                    <a:pt x="2081" y="1038"/>
                  </a:cubicBezTo>
                  <a:cubicBezTo>
                    <a:pt x="2081" y="1629"/>
                    <a:pt x="1622" y="2094"/>
                    <a:pt x="1033" y="2094"/>
                  </a:cubicBezTo>
                  <a:close/>
                  <a:moveTo>
                    <a:pt x="1033" y="125"/>
                  </a:moveTo>
                  <a:cubicBezTo>
                    <a:pt x="531" y="125"/>
                    <a:pt x="129" y="533"/>
                    <a:pt x="129" y="1038"/>
                  </a:cubicBezTo>
                  <a:cubicBezTo>
                    <a:pt x="129" y="1547"/>
                    <a:pt x="531" y="1965"/>
                    <a:pt x="1033" y="1965"/>
                  </a:cubicBezTo>
                  <a:cubicBezTo>
                    <a:pt x="1535" y="1965"/>
                    <a:pt x="1957" y="1547"/>
                    <a:pt x="1957" y="1038"/>
                  </a:cubicBezTo>
                  <a:cubicBezTo>
                    <a:pt x="1957" y="533"/>
                    <a:pt x="1535" y="125"/>
                    <a:pt x="1033"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DCE61C41-AB27-BE4A-987F-61B0DAEF93F7}"/>
                </a:ext>
              </a:extLst>
            </p:cNvPr>
            <p:cNvSpPr>
              <a:spLocks/>
            </p:cNvSpPr>
            <p:nvPr/>
          </p:nvSpPr>
          <p:spPr bwMode="auto">
            <a:xfrm>
              <a:off x="3151" y="3790"/>
              <a:ext cx="237" cy="174"/>
            </a:xfrm>
            <a:custGeom>
              <a:avLst/>
              <a:gdLst>
                <a:gd name="T0" fmla="*/ 407 w 1106"/>
                <a:gd name="T1" fmla="*/ 813 h 813"/>
                <a:gd name="T2" fmla="*/ 728 w 1106"/>
                <a:gd name="T3" fmla="*/ 521 h 813"/>
                <a:gd name="T4" fmla="*/ 0 w 1106"/>
                <a:gd name="T5" fmla="*/ 521 h 813"/>
                <a:gd name="T6" fmla="*/ 0 w 1106"/>
                <a:gd name="T7" fmla="*/ 311 h 813"/>
                <a:gd name="T8" fmla="*/ 728 w 1106"/>
                <a:gd name="T9" fmla="*/ 311 h 813"/>
                <a:gd name="T10" fmla="*/ 407 w 1106"/>
                <a:gd name="T11" fmla="*/ 0 h 813"/>
                <a:gd name="T12" fmla="*/ 671 w 1106"/>
                <a:gd name="T13" fmla="*/ 0 h 813"/>
                <a:gd name="T14" fmla="*/ 1106 w 1106"/>
                <a:gd name="T15" fmla="*/ 406 h 813"/>
                <a:gd name="T16" fmla="*/ 671 w 1106"/>
                <a:gd name="T17" fmla="*/ 813 h 813"/>
                <a:gd name="T18" fmla="*/ 407 w 1106"/>
                <a:gd name="T19" fmla="*/ 813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6" h="813">
                  <a:moveTo>
                    <a:pt x="407" y="813"/>
                  </a:moveTo>
                  <a:cubicBezTo>
                    <a:pt x="407" y="813"/>
                    <a:pt x="407" y="813"/>
                    <a:pt x="728" y="521"/>
                  </a:cubicBezTo>
                  <a:cubicBezTo>
                    <a:pt x="0" y="521"/>
                    <a:pt x="0" y="521"/>
                    <a:pt x="0" y="521"/>
                  </a:cubicBezTo>
                  <a:cubicBezTo>
                    <a:pt x="0" y="521"/>
                    <a:pt x="0" y="521"/>
                    <a:pt x="0" y="311"/>
                  </a:cubicBezTo>
                  <a:cubicBezTo>
                    <a:pt x="0" y="311"/>
                    <a:pt x="0" y="311"/>
                    <a:pt x="728" y="311"/>
                  </a:cubicBezTo>
                  <a:cubicBezTo>
                    <a:pt x="728" y="311"/>
                    <a:pt x="728" y="311"/>
                    <a:pt x="407" y="0"/>
                  </a:cubicBezTo>
                  <a:cubicBezTo>
                    <a:pt x="407" y="0"/>
                    <a:pt x="407" y="0"/>
                    <a:pt x="671" y="0"/>
                  </a:cubicBezTo>
                  <a:cubicBezTo>
                    <a:pt x="671" y="0"/>
                    <a:pt x="671" y="0"/>
                    <a:pt x="1106" y="406"/>
                  </a:cubicBezTo>
                  <a:cubicBezTo>
                    <a:pt x="1106" y="406"/>
                    <a:pt x="1106" y="406"/>
                    <a:pt x="671" y="813"/>
                  </a:cubicBezTo>
                  <a:cubicBezTo>
                    <a:pt x="671" y="813"/>
                    <a:pt x="671" y="813"/>
                    <a:pt x="407" y="8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71733822"/>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209008681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Standard Navigation Update Process</a:t>
            </a:r>
          </a:p>
        </p:txBody>
      </p:sp>
      <p:sp>
        <p:nvSpPr>
          <p:cNvPr id="3" name="Text Placeholder 2">
            <a:extLst>
              <a:ext uri="{FF2B5EF4-FFF2-40B4-BE49-F238E27FC236}">
                <a16:creationId xmlns:a16="http://schemas.microsoft.com/office/drawing/2014/main" id="{B888ECB7-AB7E-8A49-8FFE-D9CF4BD05281}"/>
              </a:ext>
            </a:extLst>
          </p:cNvPr>
          <p:cNvSpPr>
            <a:spLocks noGrp="1"/>
          </p:cNvSpPr>
          <p:nvPr>
            <p:ph type="body" sz="quarter" idx="11"/>
          </p:nvPr>
        </p:nvSpPr>
        <p:spPr/>
        <p:txBody>
          <a:bodyPr/>
          <a:lstStyle/>
          <a:p>
            <a:endParaRPr lang="en-US"/>
          </a:p>
        </p:txBody>
      </p:sp>
      <p:graphicFrame>
        <p:nvGraphicFramePr>
          <p:cNvPr id="7" name="Diagram 6">
            <a:extLst>
              <a:ext uri="{FF2B5EF4-FFF2-40B4-BE49-F238E27FC236}">
                <a16:creationId xmlns:a16="http://schemas.microsoft.com/office/drawing/2014/main" id="{1EE26957-FD45-5D4B-844D-2C30067269FA}"/>
              </a:ext>
            </a:extLst>
          </p:cNvPr>
          <p:cNvGraphicFramePr/>
          <p:nvPr/>
        </p:nvGraphicFramePr>
        <p:xfrm>
          <a:off x="2072745" y="1171929"/>
          <a:ext cx="8290983" cy="552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1991348"/>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mn-lt"/>
              </a:rPr>
              <a:t>New Navigation Update Process</a:t>
            </a:r>
          </a:p>
        </p:txBody>
      </p:sp>
      <p:graphicFrame>
        <p:nvGraphicFramePr>
          <p:cNvPr id="6" name="Diagram 5">
            <a:extLst>
              <a:ext uri="{FF2B5EF4-FFF2-40B4-BE49-F238E27FC236}">
                <a16:creationId xmlns:a16="http://schemas.microsoft.com/office/drawing/2014/main" id="{B0D00F7E-81E5-5241-ADDF-DF5C118BA944}"/>
              </a:ext>
            </a:extLst>
          </p:cNvPr>
          <p:cNvGraphicFramePr/>
          <p:nvPr>
            <p:extLst>
              <p:ext uri="{D42A27DB-BD31-4B8C-83A1-F6EECF244321}">
                <p14:modId xmlns:p14="http://schemas.microsoft.com/office/powerpoint/2010/main" val="2776741865"/>
              </p:ext>
            </p:extLst>
          </p:nvPr>
        </p:nvGraphicFramePr>
        <p:xfrm>
          <a:off x="2072745" y="1171929"/>
          <a:ext cx="8290983" cy="552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4527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rcRect/>
          <a:stretch/>
        </p:blipFill>
        <p:spPr>
          <a:xfrm>
            <a:off x="0" y="-769938"/>
            <a:ext cx="12435211" cy="16580282"/>
          </a:xfrm>
          <a:prstGeom prst="rect">
            <a:avLst/>
          </a:prstGeom>
        </p:spPr>
      </p:pic>
      <p:sp>
        <p:nvSpPr>
          <p:cNvPr id="4" name="Text Placeholder 2"/>
          <p:cNvSpPr txBox="1">
            <a:spLocks/>
          </p:cNvSpPr>
          <p:nvPr/>
        </p:nvSpPr>
        <p:spPr>
          <a:xfrm>
            <a:off x="274637" y="296863"/>
            <a:ext cx="7619999" cy="6400800"/>
          </a:xfrm>
          <a:prstGeom prst="rect">
            <a:avLst/>
          </a:prstGeom>
          <a:solidFill>
            <a:srgbClr val="482581">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rPr>
              <a:t>Recap</a:t>
            </a:r>
            <a:br>
              <a:rPr lang="en-US"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p:txBody>
      </p:sp>
    </p:spTree>
    <p:extLst>
      <p:ext uri="{BB962C8B-B14F-4D97-AF65-F5344CB8AC3E}">
        <p14:creationId xmlns:p14="http://schemas.microsoft.com/office/powerpoint/2010/main" val="22790583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rcRect/>
          <a:stretch/>
        </p:blipFill>
        <p:spPr>
          <a:xfrm>
            <a:off x="0" y="-769938"/>
            <a:ext cx="12435211" cy="16580282"/>
          </a:xfrm>
          <a:prstGeom prst="rect">
            <a:avLst/>
          </a:prstGeom>
        </p:spPr>
      </p:pic>
      <p:sp>
        <p:nvSpPr>
          <p:cNvPr id="4" name="Text Placeholder 2"/>
          <p:cNvSpPr txBox="1">
            <a:spLocks/>
          </p:cNvSpPr>
          <p:nvPr/>
        </p:nvSpPr>
        <p:spPr>
          <a:xfrm>
            <a:off x="274637" y="296863"/>
            <a:ext cx="7619999" cy="6400800"/>
          </a:xfrm>
          <a:prstGeom prst="rect">
            <a:avLst/>
          </a:prstGeom>
          <a:solidFill>
            <a:srgbClr val="482581">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rPr>
              <a:t>Recap</a:t>
            </a:r>
            <a:br>
              <a:rPr lang="en-US"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Reviewed different out of the box navigation options</a:t>
            </a:r>
            <a:br>
              <a:rPr lang="en-US" sz="3200" dirty="0">
                <a:gradFill>
                  <a:gsLst>
                    <a:gs pos="1250">
                      <a:schemeClr val="bg1"/>
                    </a:gs>
                    <a:gs pos="100000">
                      <a:schemeClr val="bg1"/>
                    </a:gs>
                  </a:gsLst>
                  <a:lin ang="5400000" scaled="0"/>
                </a:gradFill>
              </a:rPr>
            </a:br>
            <a:endParaRPr lang="en-US" sz="3200" dirty="0">
              <a:gradFill>
                <a:gsLst>
                  <a:gs pos="1250">
                    <a:schemeClr val="bg1"/>
                  </a:gs>
                  <a:gs pos="100000">
                    <a:schemeClr val="bg1"/>
                  </a:gs>
                </a:gsLst>
                <a:lin ang="5400000" scaled="0"/>
              </a:gradFill>
            </a:endParaRPr>
          </a:p>
        </p:txBody>
      </p:sp>
    </p:spTree>
    <p:extLst>
      <p:ext uri="{BB962C8B-B14F-4D97-AF65-F5344CB8AC3E}">
        <p14:creationId xmlns:p14="http://schemas.microsoft.com/office/powerpoint/2010/main" val="131389761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rcRect/>
          <a:stretch/>
        </p:blipFill>
        <p:spPr>
          <a:xfrm>
            <a:off x="0" y="-769938"/>
            <a:ext cx="12435211" cy="16580282"/>
          </a:xfrm>
          <a:prstGeom prst="rect">
            <a:avLst/>
          </a:prstGeom>
        </p:spPr>
      </p:pic>
      <p:sp>
        <p:nvSpPr>
          <p:cNvPr id="4" name="Text Placeholder 2"/>
          <p:cNvSpPr txBox="1">
            <a:spLocks/>
          </p:cNvSpPr>
          <p:nvPr/>
        </p:nvSpPr>
        <p:spPr>
          <a:xfrm>
            <a:off x="274637" y="296863"/>
            <a:ext cx="7619999" cy="6400800"/>
          </a:xfrm>
          <a:prstGeom prst="rect">
            <a:avLst/>
          </a:prstGeom>
          <a:solidFill>
            <a:srgbClr val="482581">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rPr>
              <a:t>Recap</a:t>
            </a:r>
            <a:br>
              <a:rPr lang="en-US"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Reviewed different out of the box navigation options</a:t>
            </a:r>
            <a:br>
              <a:rPr lang="en-US" sz="3200" dirty="0">
                <a:gradFill>
                  <a:gsLst>
                    <a:gs pos="1250">
                      <a:schemeClr val="bg1"/>
                    </a:gs>
                    <a:gs pos="100000">
                      <a:schemeClr val="bg1"/>
                    </a:gs>
                  </a:gsLst>
                  <a:lin ang="5400000" scaled="0"/>
                </a:gradFill>
              </a:rPr>
            </a:br>
            <a:endParaRPr lang="en-US" sz="3200"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Site/List set up</a:t>
            </a:r>
            <a:br>
              <a:rPr lang="en-US" sz="3200" dirty="0">
                <a:gradFill>
                  <a:gsLst>
                    <a:gs pos="1250">
                      <a:schemeClr val="bg1"/>
                    </a:gs>
                    <a:gs pos="100000">
                      <a:schemeClr val="bg1"/>
                    </a:gs>
                  </a:gsLst>
                  <a:lin ang="5400000" scaled="0"/>
                </a:gradFill>
              </a:rPr>
            </a:br>
            <a:endParaRPr lang="en-US" sz="3200" dirty="0">
              <a:gradFill>
                <a:gsLst>
                  <a:gs pos="1250">
                    <a:schemeClr val="bg1"/>
                  </a:gs>
                  <a:gs pos="100000">
                    <a:schemeClr val="bg1"/>
                  </a:gs>
                </a:gsLst>
                <a:lin ang="5400000" scaled="0"/>
              </a:gradFill>
            </a:endParaRPr>
          </a:p>
        </p:txBody>
      </p:sp>
    </p:spTree>
    <p:extLst>
      <p:ext uri="{BB962C8B-B14F-4D97-AF65-F5344CB8AC3E}">
        <p14:creationId xmlns:p14="http://schemas.microsoft.com/office/powerpoint/2010/main" val="3973259516"/>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rcRect/>
          <a:stretch/>
        </p:blipFill>
        <p:spPr>
          <a:xfrm>
            <a:off x="0" y="-769938"/>
            <a:ext cx="12435211" cy="16580282"/>
          </a:xfrm>
          <a:prstGeom prst="rect">
            <a:avLst/>
          </a:prstGeom>
        </p:spPr>
      </p:pic>
      <p:sp>
        <p:nvSpPr>
          <p:cNvPr id="4" name="Text Placeholder 2"/>
          <p:cNvSpPr txBox="1">
            <a:spLocks/>
          </p:cNvSpPr>
          <p:nvPr/>
        </p:nvSpPr>
        <p:spPr>
          <a:xfrm>
            <a:off x="274637" y="296863"/>
            <a:ext cx="7619999" cy="6400800"/>
          </a:xfrm>
          <a:prstGeom prst="rect">
            <a:avLst/>
          </a:prstGeom>
          <a:solidFill>
            <a:srgbClr val="482581">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rPr>
              <a:t>Recap</a:t>
            </a:r>
            <a:br>
              <a:rPr lang="en-US"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Reviewed different out of the box navigation options</a:t>
            </a:r>
            <a:br>
              <a:rPr lang="en-US" sz="3200" dirty="0">
                <a:gradFill>
                  <a:gsLst>
                    <a:gs pos="1250">
                      <a:schemeClr val="bg1"/>
                    </a:gs>
                    <a:gs pos="100000">
                      <a:schemeClr val="bg1"/>
                    </a:gs>
                  </a:gsLst>
                  <a:lin ang="5400000" scaled="0"/>
                </a:gradFill>
              </a:rPr>
            </a:br>
            <a:endParaRPr lang="en-US" sz="3200"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Site/List set up</a:t>
            </a:r>
            <a:br>
              <a:rPr lang="en-US" sz="3200" dirty="0">
                <a:gradFill>
                  <a:gsLst>
                    <a:gs pos="1250">
                      <a:schemeClr val="bg1"/>
                    </a:gs>
                    <a:gs pos="100000">
                      <a:schemeClr val="bg1"/>
                    </a:gs>
                  </a:gsLst>
                  <a:lin ang="5400000" scaled="0"/>
                </a:gradFill>
              </a:rPr>
            </a:br>
            <a:endParaRPr lang="en-US" sz="3200" dirty="0">
              <a:gradFill>
                <a:gsLst>
                  <a:gs pos="1250">
                    <a:schemeClr val="bg1"/>
                  </a:gs>
                  <a:gs pos="100000">
                    <a:schemeClr val="bg1"/>
                  </a:gs>
                </a:gsLst>
                <a:lin ang="5400000" scaled="0"/>
              </a:gradFill>
            </a:endParaRPr>
          </a:p>
          <a:p>
            <a:r>
              <a:rPr lang="en-US" sz="3200" dirty="0">
                <a:gradFill>
                  <a:gsLst>
                    <a:gs pos="1250">
                      <a:schemeClr val="bg1"/>
                    </a:gs>
                    <a:gs pos="100000">
                      <a:schemeClr val="bg1"/>
                    </a:gs>
                  </a:gsLst>
                  <a:lin ang="5400000" scaled="0"/>
                </a:gradFill>
              </a:rPr>
              <a:t>Power Automate set up</a:t>
            </a:r>
          </a:p>
        </p:txBody>
      </p:sp>
    </p:spTree>
    <p:extLst>
      <p:ext uri="{BB962C8B-B14F-4D97-AF65-F5344CB8AC3E}">
        <p14:creationId xmlns:p14="http://schemas.microsoft.com/office/powerpoint/2010/main" val="655164862"/>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1887200" cy="5798510"/>
          </a:xfrm>
        </p:spPr>
        <p:txBody>
          <a:bodyPr/>
          <a:lstStyle/>
          <a:p>
            <a:r>
              <a:rPr lang="en-US" dirty="0"/>
              <a:t>PnP Site</a:t>
            </a:r>
          </a:p>
          <a:p>
            <a:pPr lvl="1"/>
            <a:r>
              <a:rPr lang="en-US" dirty="0">
                <a:hlinkClick r:id="rId3"/>
              </a:rPr>
              <a:t>https://pnp.github.io/</a:t>
            </a:r>
            <a:endParaRPr lang="en-US" dirty="0"/>
          </a:p>
          <a:p>
            <a:pPr lvl="1"/>
            <a:endParaRPr lang="en-US" dirty="0"/>
          </a:p>
          <a:p>
            <a:r>
              <a:rPr lang="en-US" dirty="0"/>
              <a:t>SPFx Dev Extensions</a:t>
            </a:r>
          </a:p>
          <a:p>
            <a:pPr lvl="1"/>
            <a:r>
              <a:rPr lang="en-US" dirty="0">
                <a:hlinkClick r:id="rId4"/>
              </a:rPr>
              <a:t>https://github.com/SharePoint/sp-dev-fx-extensions/tree/master/samples/react-menu-footer-classic-modern</a:t>
            </a:r>
            <a:br>
              <a:rPr lang="en-US" dirty="0"/>
            </a:br>
            <a:endParaRPr lang="en-US" dirty="0"/>
          </a:p>
          <a:p>
            <a:r>
              <a:rPr lang="en-US" dirty="0"/>
              <a:t>The Code</a:t>
            </a:r>
          </a:p>
          <a:p>
            <a:pPr lvl="1"/>
            <a:r>
              <a:rPr lang="en-US" dirty="0">
                <a:hlinkClick r:id="rId5"/>
              </a:rPr>
              <a:t>https://github.com/dcashpeterson/Public-Samples</a:t>
            </a:r>
            <a:br>
              <a:rPr lang="en-US" dirty="0"/>
            </a:br>
            <a:endParaRPr lang="en-US" dirty="0"/>
          </a:p>
          <a:p>
            <a:r>
              <a:rPr lang="en-US" dirty="0"/>
              <a:t>Twitter</a:t>
            </a:r>
          </a:p>
          <a:p>
            <a:pPr lvl="1"/>
            <a:r>
              <a:rPr lang="en-US" dirty="0"/>
              <a:t>@</a:t>
            </a:r>
            <a:r>
              <a:rPr lang="en-US" dirty="0" err="1"/>
              <a:t>spdcp</a:t>
            </a:r>
            <a:endParaRPr lang="en-US" dirty="0"/>
          </a:p>
        </p:txBody>
      </p:sp>
      <p:sp>
        <p:nvSpPr>
          <p:cNvPr id="17" name="Title 16"/>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3092096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rcRect/>
          <a:stretch/>
        </p:blipFill>
        <p:spPr>
          <a:xfrm>
            <a:off x="-16593" y="0"/>
            <a:ext cx="12436474" cy="8290983"/>
          </a:xfrm>
          <a:prstGeom prst="rect">
            <a:avLst/>
          </a:prstGeom>
        </p:spPr>
      </p:pic>
    </p:spTree>
    <p:extLst>
      <p:ext uri="{BB962C8B-B14F-4D97-AF65-F5344CB8AC3E}">
        <p14:creationId xmlns:p14="http://schemas.microsoft.com/office/powerpoint/2010/main" val="3146763183"/>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3382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rcRect/>
          <a:stretch/>
        </p:blipFill>
        <p:spPr>
          <a:xfrm>
            <a:off x="0" y="28288"/>
            <a:ext cx="12439498" cy="7974826"/>
          </a:xfrm>
          <a:prstGeom prst="rect">
            <a:avLst/>
          </a:prstGeom>
        </p:spPr>
      </p:pic>
      <p:sp>
        <p:nvSpPr>
          <p:cNvPr id="4" name="Text Placeholder 2"/>
          <p:cNvSpPr txBox="1">
            <a:spLocks/>
          </p:cNvSpPr>
          <p:nvPr/>
        </p:nvSpPr>
        <p:spPr>
          <a:xfrm>
            <a:off x="274637" y="296863"/>
            <a:ext cx="8229600" cy="6553200"/>
          </a:xfrm>
          <a:prstGeom prst="rect">
            <a:avLst/>
          </a:prstGeom>
          <a:solidFill>
            <a:srgbClr val="9ACE1D">
              <a:alpha val="88000"/>
            </a:srgbClr>
          </a:solidFill>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1250">
                      <a:schemeClr val="bg1"/>
                    </a:gs>
                    <a:gs pos="100000">
                      <a:schemeClr val="bg1"/>
                    </a:gs>
                  </a:gsLst>
                  <a:lin ang="5400000" scaled="0"/>
                </a:gradFill>
              </a:rPr>
              <a:t>Current Options for Navigation</a:t>
            </a:r>
            <a:br>
              <a:rPr lang="en-US"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a:p>
            <a:r>
              <a:rPr lang="en-US" dirty="0">
                <a:gradFill>
                  <a:gsLst>
                    <a:gs pos="1250">
                      <a:schemeClr val="bg1"/>
                    </a:gs>
                    <a:gs pos="100000">
                      <a:schemeClr val="bg1"/>
                    </a:gs>
                  </a:gsLst>
                  <a:lin ang="5400000" scaled="0"/>
                </a:gradFill>
              </a:rPr>
              <a:t>Hub Site Header</a:t>
            </a:r>
            <a:br>
              <a:rPr lang="en-US"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a:p>
            <a:r>
              <a:rPr lang="en-US" dirty="0">
                <a:gradFill>
                  <a:gsLst>
                    <a:gs pos="1250">
                      <a:schemeClr val="bg1"/>
                    </a:gs>
                    <a:gs pos="100000">
                      <a:schemeClr val="bg1"/>
                    </a:gs>
                  </a:gsLst>
                  <a:lin ang="5400000" scaled="0"/>
                </a:gradFill>
              </a:rPr>
              <a:t>Site Navigation</a:t>
            </a:r>
            <a:br>
              <a:rPr lang="en-US"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a:p>
            <a:r>
              <a:rPr lang="en-US" dirty="0">
                <a:gradFill>
                  <a:gsLst>
                    <a:gs pos="1250">
                      <a:schemeClr val="bg1"/>
                    </a:gs>
                    <a:gs pos="100000">
                      <a:schemeClr val="bg1"/>
                    </a:gs>
                  </a:gsLst>
                  <a:lin ang="5400000" scaled="0"/>
                </a:gradFill>
              </a:rPr>
              <a:t>Site Footer</a:t>
            </a:r>
            <a:br>
              <a:rPr lang="en-US"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a:p>
            <a:r>
              <a:rPr lang="en-US" dirty="0">
                <a:gradFill>
                  <a:gsLst>
                    <a:gs pos="1250">
                      <a:schemeClr val="bg1"/>
                    </a:gs>
                    <a:gs pos="100000">
                      <a:schemeClr val="bg1"/>
                    </a:gs>
                  </a:gsLst>
                  <a:lin ang="5400000" scaled="0"/>
                </a:gradFill>
              </a:rPr>
              <a:t>Quick Launch</a:t>
            </a:r>
            <a:br>
              <a:rPr lang="en-US" dirty="0">
                <a:gradFill>
                  <a:gsLst>
                    <a:gs pos="1250">
                      <a:schemeClr val="bg1"/>
                    </a:gs>
                    <a:gs pos="100000">
                      <a:schemeClr val="bg1"/>
                    </a:gs>
                  </a:gsLst>
                  <a:lin ang="5400000" scaled="0"/>
                </a:gradFill>
              </a:rPr>
            </a:br>
            <a:endParaRPr lang="en-US" dirty="0">
              <a:gradFill>
                <a:gsLst>
                  <a:gs pos="1250">
                    <a:schemeClr val="bg1"/>
                  </a:gs>
                  <a:gs pos="100000">
                    <a:schemeClr val="bg1"/>
                  </a:gs>
                </a:gsLst>
                <a:lin ang="5400000" scaled="0"/>
              </a:gradFill>
            </a:endParaRPr>
          </a:p>
        </p:txBody>
      </p:sp>
    </p:spTree>
    <p:extLst>
      <p:ext uri="{BB962C8B-B14F-4D97-AF65-F5344CB8AC3E}">
        <p14:creationId xmlns:p14="http://schemas.microsoft.com/office/powerpoint/2010/main" val="186090165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mn-lt"/>
              </a:rPr>
              <a:t>Hub Site Header</a:t>
            </a:r>
          </a:p>
        </p:txBody>
      </p:sp>
      <p:pic>
        <p:nvPicPr>
          <p:cNvPr id="3" name="Picture 2">
            <a:extLst>
              <a:ext uri="{FF2B5EF4-FFF2-40B4-BE49-F238E27FC236}">
                <a16:creationId xmlns:a16="http://schemas.microsoft.com/office/drawing/2014/main" id="{67D8766B-38C7-5E4E-B2EB-BD2A8653EBC2}"/>
              </a:ext>
            </a:extLst>
          </p:cNvPr>
          <p:cNvPicPr>
            <a:picLocks noChangeAspect="1"/>
          </p:cNvPicPr>
          <p:nvPr/>
        </p:nvPicPr>
        <p:blipFill>
          <a:blip r:embed="rId3"/>
          <a:srcRect/>
          <a:stretch/>
        </p:blipFill>
        <p:spPr>
          <a:xfrm>
            <a:off x="466459" y="1212849"/>
            <a:ext cx="11693011" cy="5822073"/>
          </a:xfrm>
          <a:prstGeom prst="rect">
            <a:avLst/>
          </a:prstGeom>
        </p:spPr>
      </p:pic>
      <p:sp>
        <p:nvSpPr>
          <p:cNvPr id="6" name="TextBox 5">
            <a:extLst>
              <a:ext uri="{FF2B5EF4-FFF2-40B4-BE49-F238E27FC236}">
                <a16:creationId xmlns:a16="http://schemas.microsoft.com/office/drawing/2014/main" id="{49C41716-4926-6E43-A7ED-E1E4D7CC8221}"/>
              </a:ext>
            </a:extLst>
          </p:cNvPr>
          <p:cNvSpPr txBox="1"/>
          <p:nvPr/>
        </p:nvSpPr>
        <p:spPr>
          <a:xfrm>
            <a:off x="466459" y="1549400"/>
            <a:ext cx="6010542" cy="1143000"/>
          </a:xfrm>
          <a:prstGeom prst="rect">
            <a:avLst/>
          </a:prstGeom>
          <a:noFill/>
          <a:ln w="38100">
            <a:solidFill>
              <a:srgbClr val="FF0000"/>
            </a:solidFill>
          </a:ln>
        </p:spPr>
        <p:txBody>
          <a:bodyPr wrap="square" lIns="182880" tIns="146304" rIns="182880" bIns="146304"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875237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Custom 17">
      <a:dk1>
        <a:srgbClr val="505050"/>
      </a:dk1>
      <a:lt1>
        <a:srgbClr val="FFFFFF"/>
      </a:lt1>
      <a:dk2>
        <a:srgbClr val="0078D7"/>
      </a:dk2>
      <a:lt2>
        <a:srgbClr val="EAEAEA"/>
      </a:lt2>
      <a:accent1>
        <a:srgbClr val="0078D7"/>
      </a:accent1>
      <a:accent2>
        <a:srgbClr val="002050"/>
      </a:accent2>
      <a:accent3>
        <a:srgbClr val="008272"/>
      </a:accent3>
      <a:accent4>
        <a:srgbClr val="00B294"/>
      </a:accent4>
      <a:accent5>
        <a:srgbClr val="D83B01"/>
      </a:accent5>
      <a:accent6>
        <a:srgbClr val="FF8C00"/>
      </a:accent6>
      <a:hlink>
        <a:srgbClr val="505050"/>
      </a:hlink>
      <a:folHlink>
        <a:srgbClr val="505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ympraxis_Template_Multi_16x9.potx" id="{75FB0355-8A9B-424C-A806-109E53B4A2F5}" vid="{C0F5E342-DE1D-4FA8-B74C-E3ED709348E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770C05B0D210F46BA67ADD4B416E772" ma:contentTypeVersion="9" ma:contentTypeDescription="Create a new document." ma:contentTypeScope="" ma:versionID="8c2424962a42868cfa288a39927fbf55">
  <xsd:schema xmlns:xsd="http://www.w3.org/2001/XMLSchema" xmlns:xs="http://www.w3.org/2001/XMLSchema" xmlns:p="http://schemas.microsoft.com/office/2006/metadata/properties" xmlns:ns2="3268d5dc-4cd6-44ac-ae2a-910ef8ac16c1" targetNamespace="http://schemas.microsoft.com/office/2006/metadata/properties" ma:root="true" ma:fieldsID="94ae77d5ba5d69fa84e30143d4935c7d" ns2:_="">
    <xsd:import namespace="3268d5dc-4cd6-44ac-ae2a-910ef8ac16c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68d5dc-4cd6-44ac-ae2a-910ef8ac16c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2193DEE-DD01-46CF-8758-CEB80C5A43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268d5dc-4cd6-44ac-ae2a-910ef8ac16c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http://purl.org/dc/elements/1.1/"/>
    <ds:schemaRef ds:uri="http://purl.org/dc/dcmitype/"/>
    <ds:schemaRef ds:uri="http://schemas.microsoft.com/office/infopath/2007/PartnerControls"/>
    <ds:schemaRef ds:uri="3268d5dc-4cd6-44ac-ae2a-910ef8ac16c1"/>
  </ds:schemaRefs>
</ds:datastoreItem>
</file>

<file path=docProps/app.xml><?xml version="1.0" encoding="utf-8"?>
<Properties xmlns="http://schemas.openxmlformats.org/officeDocument/2006/extended-properties" xmlns:vt="http://schemas.openxmlformats.org/officeDocument/2006/docPropsVTypes">
  <Template>WHITE TEMPLATE</Template>
  <TotalTime>13737</TotalTime>
  <Words>3022</Words>
  <Application>Microsoft Macintosh PowerPoint</Application>
  <PresentationFormat>Custom</PresentationFormat>
  <Paragraphs>493</Paragraphs>
  <Slides>79</Slides>
  <Notes>52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79</vt:i4>
      </vt:variant>
    </vt:vector>
  </HeadingPairs>
  <TitlesOfParts>
    <vt:vector size="85" baseType="lpstr">
      <vt:lpstr>Arial</vt:lpstr>
      <vt:lpstr>Consolas</vt:lpstr>
      <vt:lpstr>Segoe UI</vt:lpstr>
      <vt:lpstr>Segoe UI Light</vt:lpstr>
      <vt:lpstr>Wingdings</vt:lpstr>
      <vt:lpstr>WHITE TEMPLATE</vt:lpstr>
      <vt:lpstr>Go with the Flow for Your Custom Global Navigation</vt:lpstr>
      <vt:lpstr>Derek Cash-Peterson Principal Architect  Professional developer since 1999  Working with SharePoint since 2006  Specialize in branding/UX development             https://spdcp.com          linkedin.com/in/derek-cash-peterson-6320752          @spdcp          https://github.com/dcashpeterson</vt:lpstr>
      <vt:lpstr>Scenario</vt:lpstr>
      <vt:lpstr>Solution</vt:lpstr>
      <vt:lpstr>Standard Navigation Update Process</vt:lpstr>
      <vt:lpstr>Agenda</vt:lpstr>
      <vt:lpstr>Agenda</vt:lpstr>
      <vt:lpstr>PowerPoint Presentation</vt:lpstr>
      <vt:lpstr>Hub Site Header</vt:lpstr>
      <vt:lpstr>Hub Site Header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Site Navigation</vt:lpstr>
      <vt:lpstr>PowerPoint Presentation</vt:lpstr>
      <vt:lpstr>PowerPoint Presentation</vt:lpstr>
      <vt:lpstr>PowerPoint Presentation</vt:lpstr>
      <vt:lpstr>PowerPoint Presentation</vt:lpstr>
      <vt:lpstr>PowerPoint Presentation</vt:lpstr>
      <vt:lpstr>PowerPoint Presentation</vt:lpstr>
      <vt:lpstr>Site Footer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Quick Launch</vt:lpstr>
      <vt:lpstr>PowerPoint Presentation</vt:lpstr>
      <vt:lpstr>PowerPoint Presentation</vt:lpstr>
      <vt:lpstr>PowerPoint Presentation</vt:lpstr>
      <vt:lpstr>PowerPoint Presentation</vt:lpstr>
      <vt:lpstr>PowerPoint Presentation</vt:lpstr>
      <vt:lpstr>PowerPoint Presentation</vt:lpstr>
      <vt:lpstr>Agenda</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Power Automate Architecture</vt:lpstr>
      <vt:lpstr>Power Automate Architecture</vt:lpstr>
      <vt:lpstr>HTTP Trigger</vt:lpstr>
      <vt:lpstr>List Trigger</vt:lpstr>
      <vt:lpstr>Demo</vt:lpstr>
      <vt:lpstr>Standard Navigation Update Process</vt:lpstr>
      <vt:lpstr>New Navigation Update Process</vt:lpstr>
      <vt:lpstr>PowerPoint Presentation</vt:lpstr>
      <vt:lpstr>PowerPoint Presentation</vt:lpstr>
      <vt:lpstr>PowerPoint Presentation</vt:lpstr>
      <vt:lpstr>PowerPoint Presentation</vt:lpstr>
      <vt:lpstr>Resources</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Derek Cash-Peterson</dc:creator>
  <cp:keywords/>
  <dc:description>Template: _x000d_
Formatting: _x000d_
Audience Type:</dc:description>
  <cp:lastModifiedBy>Derek Cash-Peterson</cp:lastModifiedBy>
  <cp:revision>24</cp:revision>
  <dcterms:created xsi:type="dcterms:W3CDTF">2020-05-17T15:05:00Z</dcterms:created>
  <dcterms:modified xsi:type="dcterms:W3CDTF">2020-09-08T20:04:54Z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0x0101003770C05B0D210F46BA67ADD4B416E772</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